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chart_Macklemore-Mack_1.jpg" />
					    <Relationship Id="rId1" Type="http://schemas.openxmlformats.org/officeDocument/2006/relationships/slideLayout" Target="../slideLayouts/slideLayout2.xml" />
					</Relationships>
</file>

<file path=ppt/slides/_rels/slide2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chart_Macklemore-Mack_2.jpg" />
					    <Relationship Id="rId1" Type="http://schemas.openxmlformats.org/officeDocument/2006/relationships/slideLayout" Target="../slideLayouts/slideLayout2.xml" />
					</Relationships>
</file>

<file path=ppt/slides/_rels/slide3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chart_Macklemore-Mack_3.jpg" />
					    <Relationship Id="rId1" Type="http://schemas.openxmlformats.org/officeDocument/2006/relationships/slideLayout" Target="../slideLayouts/slideLayout2.xml" />
					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