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62c01558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62c01558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6eacbdc10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a6eacbdc1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6eacbdc1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6eacbdc1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6eacbdc10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6eacbdc1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6eacbdc1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6eacbdc1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62c01558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62c01558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6eacbdc10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6eacbdc1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62c01558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62c01558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62c01558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62c01558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6eacbdc10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6eacbdc10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6eacbdc10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6eacbdc10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6eacbdc10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6eacbdc10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bsnews.net/bangladesh/health/1-12-bangladeshi-elderly-have-dementia-survey-268675" TargetMode="External"/><Relationship Id="rId4" Type="http://schemas.openxmlformats.org/officeDocument/2006/relationships/hyperlink" Target="https://altoida.com/blog/patients-ask-why-is-early-detection-of-alzheimers-important/" TargetMode="External"/><Relationship Id="rId5" Type="http://schemas.openxmlformats.org/officeDocument/2006/relationships/hyperlink" Target="https://www.mdpi.com/2075-4418/13/9/153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nia.nih.gov/health/alzheimers-causes-and-risk-factors/what-happens-brain-alzheimers-dise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858700" y="643625"/>
            <a:ext cx="5361300" cy="12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 Federated Approach for Classification of Alzheimer's Disease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Task 3 : Based on Research Proposal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783450" y="2711116"/>
            <a:ext cx="35709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Team: 22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Sameha Kamrul, ID: 23266016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Rifat Alam Pomil, ID: 23266028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Marshia Nujhat, ID: 23266030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Name: Ahmed Mahir Ruhan, ID: 23366025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079100" y="2649430"/>
            <a:ext cx="35709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CSE707: Distributed Computing Systems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Instructor: Annajiat Alim Rasel (AAR)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RA: Md. Sabbir Hossain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ST: Farah Binta Haque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368" name="Google Shape;368;p22"/>
          <p:cNvSpPr txBox="1"/>
          <p:nvPr>
            <p:ph type="title"/>
          </p:nvPr>
        </p:nvSpPr>
        <p:spPr>
          <a:xfrm>
            <a:off x="819150" y="845600"/>
            <a:ext cx="750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988975" y="1774650"/>
            <a:ext cx="7055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 be used in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fields where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sharing of information is sensitive.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 of retraining model for additional locally available data.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Generalized model which can handle variations in datasets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Standardizing the global models for multiple healthcare organizations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375" name="Google Shape;375;p23"/>
          <p:cNvSpPr txBox="1"/>
          <p:nvPr>
            <p:ph type="title"/>
          </p:nvPr>
        </p:nvSpPr>
        <p:spPr>
          <a:xfrm>
            <a:off x="819150" y="845600"/>
            <a:ext cx="750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982250" y="1714050"/>
            <a:ext cx="7297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https://www.tbsnews.net/bangladesh/health/1-12-bangladeshi-elderly-have-dementia-survey-268675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https://altoida.com/blog/patients-ask-why-is-early-detection-of-alzheimers-important/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2C3E5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Nazir, S., &amp; Kaleem, M. (2023). Federated Learning for Medical Image Analysis with Deep Neural Networks. </a:t>
            </a:r>
            <a:r>
              <a:rPr i="1" lang="en">
                <a:solidFill>
                  <a:srgbClr val="2C3E5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Diagnostics </a:t>
            </a:r>
            <a:r>
              <a:rPr b="1" lang="en">
                <a:solidFill>
                  <a:srgbClr val="2C3E5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2023</a:t>
            </a:r>
            <a:r>
              <a:rPr lang="en">
                <a:solidFill>
                  <a:srgbClr val="2C3E5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>
                <a:solidFill>
                  <a:srgbClr val="2C3E5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>
                <a:solidFill>
                  <a:srgbClr val="2C3E5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1532. </a:t>
            </a:r>
            <a:r>
              <a:rPr lang="en" u="sng">
                <a:solidFill>
                  <a:srgbClr val="3D459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https://www.mdpi.com/2075-4418/13/9/1532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idx="1" type="body"/>
          </p:nvPr>
        </p:nvSpPr>
        <p:spPr>
          <a:xfrm>
            <a:off x="1388550" y="19784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382" name="Google Shape;382;p24"/>
          <p:cNvSpPr txBox="1"/>
          <p:nvPr/>
        </p:nvSpPr>
        <p:spPr>
          <a:xfrm>
            <a:off x="598500" y="650350"/>
            <a:ext cx="7823100" cy="5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 Federated Approach for Classification of Alzheimer's Disease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819150" y="845600"/>
            <a:ext cx="750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Alzheimer’s Disease?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287" name="Google Shape;287;p14"/>
          <p:cNvSpPr txBox="1"/>
          <p:nvPr/>
        </p:nvSpPr>
        <p:spPr>
          <a:xfrm>
            <a:off x="1042850" y="1666925"/>
            <a:ext cx="41136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 common type of dementia.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More common among elderly people.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Effects part of the brain starting from hippocampus and entorhinal cortex and may lead to the cerebral cortex.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stages of Alzheimer’s -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Mild, Very mild, Moderate, Severe stage etc.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1/12 people aged above 60 in Bangladesh.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125" y="1583850"/>
            <a:ext cx="3393088" cy="27131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5693775" y="4151150"/>
            <a:ext cx="31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https://www.nia.nih.gov/health/alzheimers-causes-and-risk-factors/what-happens-brain-alzheimers-disease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819150" y="845600"/>
            <a:ext cx="750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Early Detection Necessary?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1137100" y="1693850"/>
            <a:ext cx="2019600" cy="6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Accurate Diagnosis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5936650" y="3499975"/>
            <a:ext cx="2019600" cy="6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Mental and Social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Well Being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1137100" y="3499975"/>
            <a:ext cx="2019600" cy="6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Detecting other Health Risk Factors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5936650" y="1693850"/>
            <a:ext cx="2019600" cy="6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Effective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Treatment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575" y="1927350"/>
            <a:ext cx="2248875" cy="2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306" name="Google Shape;306;p16"/>
          <p:cNvSpPr txBox="1"/>
          <p:nvPr>
            <p:ph type="title"/>
          </p:nvPr>
        </p:nvSpPr>
        <p:spPr>
          <a:xfrm>
            <a:off x="819150" y="876525"/>
            <a:ext cx="750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ML for Detection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988975" y="1774650"/>
            <a:ext cx="7295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Machine Learning techniques widely used for Alzheimer’s disease detection.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Centralized models have achieved high achieving results.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Ex: In the paper, “A CNN based framework for classification of Alzheimer’s disease” by AbdulAzeem Y. et al. proposed a model that achieved 99.6%, 99.8% and 97.8% accuracy on classifications on the ADNI dataset.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Privacy issues with medical data.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Approach needed to prevent sharing of actual data for model training.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872925" y="861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314" name="Google Shape;314;p17"/>
          <p:cNvSpPr txBox="1"/>
          <p:nvPr/>
        </p:nvSpPr>
        <p:spPr>
          <a:xfrm>
            <a:off x="962050" y="1781400"/>
            <a:ext cx="4147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Decentralized and collaborative approach.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Enables the use of local model’s parameters to train a global model while ensuring the privacy and security of data.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Uses a number of clients.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Comparable results with centralized approaches.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6514607" y="2825301"/>
            <a:ext cx="1251787" cy="809634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Global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5403125" y="2429760"/>
            <a:ext cx="653096" cy="52934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5403137" y="3325585"/>
            <a:ext cx="653096" cy="52934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8135404" y="3325585"/>
            <a:ext cx="653096" cy="52934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8064819" y="2362475"/>
            <a:ext cx="653096" cy="52934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Local Weights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7"/>
          <p:cNvCxnSpPr>
            <a:stCxn id="316" idx="4"/>
          </p:cNvCxnSpPr>
          <p:nvPr/>
        </p:nvCxnSpPr>
        <p:spPr>
          <a:xfrm>
            <a:off x="6056221" y="2694430"/>
            <a:ext cx="5274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7"/>
          <p:cNvCxnSpPr>
            <a:stCxn id="319" idx="2"/>
          </p:cNvCxnSpPr>
          <p:nvPr/>
        </p:nvCxnSpPr>
        <p:spPr>
          <a:xfrm flipH="1">
            <a:off x="7741419" y="2627145"/>
            <a:ext cx="3234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7"/>
          <p:cNvCxnSpPr>
            <a:stCxn id="317" idx="4"/>
          </p:cNvCxnSpPr>
          <p:nvPr/>
        </p:nvCxnSpPr>
        <p:spPr>
          <a:xfrm flipH="1" rot="10800000">
            <a:off x="6056234" y="3377255"/>
            <a:ext cx="46500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7"/>
          <p:cNvCxnSpPr>
            <a:stCxn id="318" idx="2"/>
          </p:cNvCxnSpPr>
          <p:nvPr/>
        </p:nvCxnSpPr>
        <p:spPr>
          <a:xfrm rot="10800000">
            <a:off x="7761604" y="3363455"/>
            <a:ext cx="37380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873025" y="867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Federated Learning for Detection of Alzheimer’s Disease?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819150" y="1990725"/>
            <a:ext cx="331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Privacy Concerns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Healthcare Regulations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Richer dataset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Actual data not shared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875" y="2137238"/>
            <a:ext cx="1756449" cy="18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type="title"/>
          </p:nvPr>
        </p:nvSpPr>
        <p:spPr>
          <a:xfrm>
            <a:off x="873025" y="867850"/>
            <a:ext cx="70305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Methodology</a:t>
            </a:r>
            <a:endParaRPr/>
          </a:p>
        </p:txBody>
      </p:sp>
      <p:sp>
        <p:nvSpPr>
          <p:cNvPr id="337" name="Google Shape;33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947075" y="1693850"/>
            <a:ext cx="73533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Step 1: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Gathering an appropriate dataset with different levels of Alzheimer’s disease.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Step 2: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Preprocessing of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Step 3: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Client Creation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Step 4: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Use Federated based model for training the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Step 5: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Evaluation of classification results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and accuracy of the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873025" y="867850"/>
            <a:ext cx="70305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44" name="Google Shape;34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345" name="Google Shape;345;p20"/>
          <p:cNvSpPr/>
          <p:nvPr/>
        </p:nvSpPr>
        <p:spPr>
          <a:xfrm>
            <a:off x="603725" y="3248763"/>
            <a:ext cx="1521600" cy="6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Preprocessed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6957400" y="2057700"/>
            <a:ext cx="17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6912700" y="1827075"/>
            <a:ext cx="1908300" cy="2385900"/>
          </a:xfrm>
          <a:prstGeom prst="rect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Mild Demented</a:t>
            </a:r>
            <a:endParaRPr sz="13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Very Mild Demented</a:t>
            </a:r>
            <a:endParaRPr sz="13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Moderate Demented</a:t>
            </a:r>
            <a:endParaRPr sz="13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Non Demented</a:t>
            </a:r>
            <a:endParaRPr sz="13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(Accuracy of how these stages are classified evaluated)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2523950" y="1619775"/>
            <a:ext cx="3325800" cy="28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3665000" y="3238413"/>
            <a:ext cx="1521600" cy="6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Local models/ Clients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3665000" y="1937238"/>
            <a:ext cx="1521600" cy="6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Global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1" name="Google Shape;351;p20"/>
          <p:cNvCxnSpPr>
            <a:stCxn id="345" idx="3"/>
            <a:endCxn id="349" idx="1"/>
          </p:cNvCxnSpPr>
          <p:nvPr/>
        </p:nvCxnSpPr>
        <p:spPr>
          <a:xfrm flipH="1" rot="10800000">
            <a:off x="2125325" y="3564813"/>
            <a:ext cx="1539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0"/>
          <p:cNvCxnSpPr/>
          <p:nvPr/>
        </p:nvCxnSpPr>
        <p:spPr>
          <a:xfrm>
            <a:off x="5021650" y="2611388"/>
            <a:ext cx="135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0"/>
          <p:cNvCxnSpPr/>
          <p:nvPr/>
        </p:nvCxnSpPr>
        <p:spPr>
          <a:xfrm rot="10800000">
            <a:off x="3877150" y="2601338"/>
            <a:ext cx="0" cy="6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0"/>
          <p:cNvSpPr txBox="1"/>
          <p:nvPr/>
        </p:nvSpPr>
        <p:spPr>
          <a:xfrm>
            <a:off x="3917950" y="2637347"/>
            <a:ext cx="106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 weights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5" name="Google Shape;355;p20"/>
          <p:cNvCxnSpPr>
            <a:stCxn id="348" idx="3"/>
            <a:endCxn id="347" idx="1"/>
          </p:cNvCxnSpPr>
          <p:nvPr/>
        </p:nvCxnSpPr>
        <p:spPr>
          <a:xfrm>
            <a:off x="5849750" y="3020025"/>
            <a:ext cx="10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  <p:sp>
        <p:nvSpPr>
          <p:cNvPr id="361" name="Google Shape;361;p21"/>
          <p:cNvSpPr txBox="1"/>
          <p:nvPr>
            <p:ph type="title"/>
          </p:nvPr>
        </p:nvSpPr>
        <p:spPr>
          <a:xfrm>
            <a:off x="819150" y="845600"/>
            <a:ext cx="750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62" name="Google Shape;362;p21"/>
          <p:cNvSpPr txBox="1"/>
          <p:nvPr/>
        </p:nvSpPr>
        <p:spPr>
          <a:xfrm>
            <a:off x="988975" y="1774650"/>
            <a:ext cx="7295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Scarcity of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Alzheimer’s patient data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Imbalanced dataset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nstructured and non identical data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Privacy attacks and malicious threats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 of accuracy with centralized models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Lack of resources in hospitals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