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43CAAE-702D-4D17-82C3-05873A49ED32}">
  <a:tblStyle styleId="{8043CAAE-702D-4D17-82C3-05873A49E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bd0a6d7cb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bd0a6d7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bd0a6d7cb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9bd0a6d7c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bd0a6d7c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bd0a6d7c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9bd0a6d7cb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9bd0a6d7cb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bd0a6d7c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bd0a6d7c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686ada63c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686ada63c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bd0a6d7c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bd0a6d7c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bd0a6d7c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bd0a6d7c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bd0a6d7c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bd0a6d7c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686ada63c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686ada63c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bd0a6d7c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bd0a6d7c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bd0a6d7cb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bd0a6d7cb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3390/bdcc701001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3390/bdcc7010018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756450" y="435125"/>
            <a:ext cx="5702400" cy="22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 of the paper, 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Federated Learning to Safeguard Patients Data: A Medical Image Retrieval Case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Authors: Singh, G.; Violi, V.; Fisichella, M.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</a:rPr>
              <a:t> Laboratory ARTS, University Mediterranea of Reggio Calabria,</a:t>
            </a:r>
            <a:endParaRPr sz="155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</a:rPr>
              <a:t> Department of Information Engineering, University of Pisa, </a:t>
            </a:r>
            <a:endParaRPr sz="155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</a:rPr>
              <a:t>L3S Research Center, Leibniz University Hannover</a:t>
            </a:r>
            <a:endParaRPr sz="155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76700" y="3074666"/>
            <a:ext cx="35709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Team: 22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Name: Marshia Nujhat</a:t>
            </a:r>
            <a:br>
              <a:rPr b="1" lang="en">
                <a:solidFill>
                  <a:srgbClr val="222222"/>
                </a:solidFill>
              </a:rPr>
            </a:br>
            <a:r>
              <a:rPr b="1" lang="en">
                <a:solidFill>
                  <a:srgbClr val="222222"/>
                </a:solidFill>
              </a:rPr>
              <a:t>ID: 23266030</a:t>
            </a:r>
            <a:endParaRPr b="1">
              <a:solidFill>
                <a:srgbClr val="222222"/>
              </a:solidFill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4610975" y="2959125"/>
            <a:ext cx="4045800" cy="1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CSE707: Distributed Computing Systems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Instructor: Annajiat Alim Rasel (AAR)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RA: Md. Sabbir Hossain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ST: Farah Binta Haque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7: </a:t>
            </a:r>
            <a:r>
              <a:rPr lang="en">
                <a:solidFill>
                  <a:schemeClr val="dk2"/>
                </a:solidFill>
              </a:rPr>
              <a:t>Synthesis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819150" y="1833600"/>
            <a:ext cx="75057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Cost of accuracy sometimes compared to centralized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maintain privacy, federated model is an </a:t>
            </a:r>
            <a:r>
              <a:rPr lang="en" sz="1600"/>
              <a:t>effective</a:t>
            </a:r>
            <a:r>
              <a:rPr lang="en" sz="1600"/>
              <a:t> approach.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Maintaining same accuracy as centralized model while implementing privacy protection methods like differential privacy, data anonymization still pose a challenge.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5" name="Google Shape;35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8: </a:t>
            </a:r>
            <a:r>
              <a:rPr lang="en">
                <a:solidFill>
                  <a:schemeClr val="dk2"/>
                </a:solidFill>
              </a:rPr>
              <a:t>Reference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819150" y="1833600"/>
            <a:ext cx="75057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Singh, G., Violi, V., &amp; Fisichella, M. (2023). Federated Learning to Safeguard Patients data: a medical Image retrieval case. </a:t>
            </a:r>
            <a:r>
              <a:rPr i="1" lang="en" sz="16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Big Data and Cognitive Computing</a:t>
            </a:r>
            <a:r>
              <a:rPr lang="en" sz="16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6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16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(1), 18. </a:t>
            </a:r>
            <a:endParaRPr sz="1600">
              <a:solidFill>
                <a:srgbClr val="0510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https://doi.org/10.3390/bdcc7010018</a:t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3305400" y="2034375"/>
            <a:ext cx="3594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68" name="Google Shape;36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819150" y="62027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819150" y="1289725"/>
            <a:ext cx="75057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Introduction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2: Research Motivation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3: Research Contribution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4: Methodology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5: Result Analysis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6: Limitations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7: Synthesis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Section 8: Reference</a:t>
            </a:r>
            <a:endParaRPr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819150" y="7834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1: 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6482525" y="1867500"/>
            <a:ext cx="646304" cy="430869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8068900" y="3365125"/>
            <a:ext cx="646304" cy="430869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6565150" y="3370650"/>
            <a:ext cx="646304" cy="430869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4973875" y="3401850"/>
            <a:ext cx="646304" cy="430869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6160375" y="2332288"/>
            <a:ext cx="129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Global Server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4894775" y="3920550"/>
            <a:ext cx="72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Client1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8068900" y="3915025"/>
            <a:ext cx="72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Client3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6525600" y="3920550"/>
            <a:ext cx="72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Client2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/>
          <p:nvPr/>
        </p:nvSpPr>
        <p:spPr>
          <a:xfrm rot="-2698095">
            <a:off x="5186294" y="2892409"/>
            <a:ext cx="1148271" cy="1264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/>
          <p:nvPr/>
        </p:nvSpPr>
        <p:spPr>
          <a:xfrm rot="-5398499">
            <a:off x="6492700" y="2921754"/>
            <a:ext cx="687000" cy="12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/>
          <p:nvPr/>
        </p:nvSpPr>
        <p:spPr>
          <a:xfrm rot="2332213">
            <a:off x="7237725" y="2892375"/>
            <a:ext cx="1148260" cy="12650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914925" y="1679200"/>
            <a:ext cx="3460500" cy="27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Decentralized and collaborative approach.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Local model or client parameters used to train global model.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Actual data not shared.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Ensures data security and privacy.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Widely useful for medical data training.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2: </a:t>
            </a:r>
            <a:r>
              <a:rPr lang="en">
                <a:solidFill>
                  <a:schemeClr val="dk2"/>
                </a:solidFill>
              </a:rPr>
              <a:t>Research Motivation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1" name="Google Shape;311;p16"/>
          <p:cNvSpPr txBox="1"/>
          <p:nvPr>
            <p:ph idx="1" type="body"/>
          </p:nvPr>
        </p:nvSpPr>
        <p:spPr>
          <a:xfrm>
            <a:off x="819150" y="1833600"/>
            <a:ext cx="7505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Healthcare data collected from various institutions. May contain unstructured and textual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Quality of data is a major factor. Robust solution needed.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Resource intensive procedure for Federated learning approach.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Compatible GPUs needed.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2" name="Google Shape;31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3: Research Contribution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819150" y="1833600"/>
            <a:ext cx="7505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Privacy oriented distributed learning solution that does not </a:t>
            </a:r>
            <a:r>
              <a:rPr lang="en" sz="1600">
                <a:solidFill>
                  <a:srgbClr val="000000"/>
                </a:solidFill>
              </a:rPr>
              <a:t>transmit the actual data back to the main model.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Robust solution. Does not depend on the quality of data.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Ensurance of scalability in terms of variations in client number.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Neural network designed to detect COVID-19 by X-ray images from other pathologies.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19" name="Google Shape;319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4: </a:t>
            </a:r>
            <a:r>
              <a:rPr lang="en">
                <a:solidFill>
                  <a:schemeClr val="dk2"/>
                </a:solidFill>
              </a:rPr>
              <a:t>Methodology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5" name="Google Shape;32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4644600" y="4641375"/>
            <a:ext cx="387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Reference: </a:t>
            </a:r>
            <a:r>
              <a:rPr lang="en" sz="1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https://doi.org/10.3390/bdcc7010018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475" y="1584075"/>
            <a:ext cx="6157908" cy="27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4: Methodology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3" name="Google Shape;33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819150" y="1833600"/>
            <a:ext cx="7505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Supervised Classification Approach.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- Consisted of X-ray images of patients with COVID-19, pneumonia and other factors.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60% training, 20% test and 20% validation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distributions - IID and non-IID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CNN model with 17 Convolutional 2D layers, 1 Flattening, 1 Linear layer.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5: </a:t>
            </a:r>
            <a:r>
              <a:rPr lang="en"/>
              <a:t>Result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41" name="Google Shape;341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{8043CAAE-702D-4D17-82C3-05873A49ED32}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non-IID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 with 5 clients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 with 10 clients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 with 15 clients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6: </a:t>
            </a:r>
            <a:r>
              <a:rPr lang="en">
                <a:solidFill>
                  <a:schemeClr val="dk2"/>
                </a:solidFill>
              </a:rPr>
              <a:t>Limitations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819150" y="1833600"/>
            <a:ext cx="75057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First Limitation: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Centralized model with better accuracy, 98% for IID and non-IID cases both.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Second Limitation: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Less promising results for datasets that are not identical and independent.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