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AA71D0-0552-4AB6-B1F7-DC874B694750}">
  <a:tblStyle styleId="{56AA71D0-0552-4AB6-B1F7-DC874B694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5590b96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5590b96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590b96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5590b96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5590b96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5590b96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3ad911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3ad911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3ad9111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3ad9111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ad9111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ad9111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ad9111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ad9111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3ad9111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3ad9111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5415bbb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5415bbb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590b96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590b96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5415bbb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5415bbb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从0到1设计一台计算机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多条机器指令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48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PC优化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6214575" y="1170175"/>
            <a:ext cx="294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优化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	添加跳转接口(jump)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跳转位置接口(jumppos)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09775" cy="326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图像IO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50" y="4801300"/>
            <a:ext cx="548875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600683" cy="34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&amp; ROM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698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193575" y="1170175"/>
            <a:ext cx="37758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ROM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Sel（片选信号）：为0时不工作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A：地址线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D：数据线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RAM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str(strore)：写入数据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ld(load)：读取数据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clr：清空数据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5152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722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5925625" y="1170175"/>
            <a:ext cx="30438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6018925" y="116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{56AA71D0-0552-4AB6-B1F7-DC874B694750}</a:tableStyleId>
              </a:tblPr>
              <a:tblGrid>
                <a:gridCol w="983500"/>
                <a:gridCol w="983500"/>
                <a:gridCol w="983500"/>
              </a:tblGrid>
              <a:tr h="6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使能单元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功能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/>
                        <a:t> 0 0 0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或运算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0 0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与运算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1 0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减法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1 1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加法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20826" cy="291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寄存器组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4854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925625" y="1170175"/>
            <a:ext cx="30438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第一条机器指令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658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214575" y="1169325"/>
            <a:ext cx="29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214575" y="1170175"/>
            <a:ext cx="2945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机器指令(80010046)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将寄存器R0里的数据加1，再写到R1。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分线器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[31:26]：操作码OpCode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[25:21]：选择寄存器地址rs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[20:16]：寄存器写入地址rt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[15 : 6]：立即数im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[ 5 : 0 ]：ALU操作码funct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第一条机器指令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0788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325" y="1170125"/>
            <a:ext cx="1592950" cy="45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673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