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da Bukhari" initials="NB" lastIdx="1" clrIdx="0">
    <p:extLst>
      <p:ext uri="{19B8F6BF-5375-455C-9EA6-DF929625EA0E}">
        <p15:presenceInfo xmlns:p15="http://schemas.microsoft.com/office/powerpoint/2012/main" userId="Nida Bukhar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44" d="100"/>
          <a:sy n="44" d="100"/>
        </p:scale>
        <p:origin x="86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9C855-396A-4B06-BA70-7BC02A136B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72B9AB1-2F03-48BA-818A-8AF3CB260F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E733A82-3DB9-4AC6-9A49-EB9DFE5E6866}"/>
              </a:ext>
            </a:extLst>
          </p:cNvPr>
          <p:cNvSpPr>
            <a:spLocks noGrp="1"/>
          </p:cNvSpPr>
          <p:nvPr>
            <p:ph type="dt" sz="half" idx="10"/>
          </p:nvPr>
        </p:nvSpPr>
        <p:spPr/>
        <p:txBody>
          <a:bodyPr/>
          <a:lstStyle/>
          <a:p>
            <a:fld id="{F41C9AED-A069-4F90-956A-254FF38575CF}" type="datetimeFigureOut">
              <a:rPr lang="en-US" smtClean="0"/>
              <a:t>11/8/2020</a:t>
            </a:fld>
            <a:endParaRPr lang="en-US"/>
          </a:p>
        </p:txBody>
      </p:sp>
      <p:sp>
        <p:nvSpPr>
          <p:cNvPr id="5" name="Footer Placeholder 4">
            <a:extLst>
              <a:ext uri="{FF2B5EF4-FFF2-40B4-BE49-F238E27FC236}">
                <a16:creationId xmlns:a16="http://schemas.microsoft.com/office/drawing/2014/main" id="{E54C2AA5-662F-4934-9749-959BF4FBEF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3A58B4-9595-448C-A51C-B112053F53E1}"/>
              </a:ext>
            </a:extLst>
          </p:cNvPr>
          <p:cNvSpPr>
            <a:spLocks noGrp="1"/>
          </p:cNvSpPr>
          <p:nvPr>
            <p:ph type="sldNum" sz="quarter" idx="12"/>
          </p:nvPr>
        </p:nvSpPr>
        <p:spPr/>
        <p:txBody>
          <a:bodyPr/>
          <a:lstStyle/>
          <a:p>
            <a:fld id="{BF5DFE34-33C7-46DC-B6CC-BD810592F25A}" type="slidenum">
              <a:rPr lang="en-US" smtClean="0"/>
              <a:t>‹#›</a:t>
            </a:fld>
            <a:endParaRPr lang="en-US"/>
          </a:p>
        </p:txBody>
      </p:sp>
    </p:spTree>
    <p:extLst>
      <p:ext uri="{BB962C8B-B14F-4D97-AF65-F5344CB8AC3E}">
        <p14:creationId xmlns:p14="http://schemas.microsoft.com/office/powerpoint/2010/main" val="2728854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146FC-C68A-47A3-AE1A-66658B90647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4A45900-CB79-412C-A4A9-B759D5B0076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359CDF-A5C7-4980-B409-89B7AFFED01A}"/>
              </a:ext>
            </a:extLst>
          </p:cNvPr>
          <p:cNvSpPr>
            <a:spLocks noGrp="1"/>
          </p:cNvSpPr>
          <p:nvPr>
            <p:ph type="dt" sz="half" idx="10"/>
          </p:nvPr>
        </p:nvSpPr>
        <p:spPr/>
        <p:txBody>
          <a:bodyPr/>
          <a:lstStyle/>
          <a:p>
            <a:fld id="{F41C9AED-A069-4F90-956A-254FF38575CF}" type="datetimeFigureOut">
              <a:rPr lang="en-US" smtClean="0"/>
              <a:t>11/8/2020</a:t>
            </a:fld>
            <a:endParaRPr lang="en-US"/>
          </a:p>
        </p:txBody>
      </p:sp>
      <p:sp>
        <p:nvSpPr>
          <p:cNvPr id="5" name="Footer Placeholder 4">
            <a:extLst>
              <a:ext uri="{FF2B5EF4-FFF2-40B4-BE49-F238E27FC236}">
                <a16:creationId xmlns:a16="http://schemas.microsoft.com/office/drawing/2014/main" id="{C70D626B-6465-48F5-8484-721B8619C9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B35661-BAFA-4B29-9AAC-C7B3C58B3980}"/>
              </a:ext>
            </a:extLst>
          </p:cNvPr>
          <p:cNvSpPr>
            <a:spLocks noGrp="1"/>
          </p:cNvSpPr>
          <p:nvPr>
            <p:ph type="sldNum" sz="quarter" idx="12"/>
          </p:nvPr>
        </p:nvSpPr>
        <p:spPr/>
        <p:txBody>
          <a:bodyPr/>
          <a:lstStyle/>
          <a:p>
            <a:fld id="{BF5DFE34-33C7-46DC-B6CC-BD810592F25A}" type="slidenum">
              <a:rPr lang="en-US" smtClean="0"/>
              <a:t>‹#›</a:t>
            </a:fld>
            <a:endParaRPr lang="en-US"/>
          </a:p>
        </p:txBody>
      </p:sp>
    </p:spTree>
    <p:extLst>
      <p:ext uri="{BB962C8B-B14F-4D97-AF65-F5344CB8AC3E}">
        <p14:creationId xmlns:p14="http://schemas.microsoft.com/office/powerpoint/2010/main" val="3188765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32162F-6C7D-47EF-B3F0-BE23876863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A0612E2-372E-440E-BF82-7CE6EBA40C2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F4B9F9-A537-4775-9981-93042CC74EA2}"/>
              </a:ext>
            </a:extLst>
          </p:cNvPr>
          <p:cNvSpPr>
            <a:spLocks noGrp="1"/>
          </p:cNvSpPr>
          <p:nvPr>
            <p:ph type="dt" sz="half" idx="10"/>
          </p:nvPr>
        </p:nvSpPr>
        <p:spPr/>
        <p:txBody>
          <a:bodyPr/>
          <a:lstStyle/>
          <a:p>
            <a:fld id="{F41C9AED-A069-4F90-956A-254FF38575CF}" type="datetimeFigureOut">
              <a:rPr lang="en-US" smtClean="0"/>
              <a:t>11/8/2020</a:t>
            </a:fld>
            <a:endParaRPr lang="en-US"/>
          </a:p>
        </p:txBody>
      </p:sp>
      <p:sp>
        <p:nvSpPr>
          <p:cNvPr id="5" name="Footer Placeholder 4">
            <a:extLst>
              <a:ext uri="{FF2B5EF4-FFF2-40B4-BE49-F238E27FC236}">
                <a16:creationId xmlns:a16="http://schemas.microsoft.com/office/drawing/2014/main" id="{F7771E07-5031-40EF-B61F-FB51AC41CD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E940E0-0D40-4F57-9B5C-BA17D37AF87E}"/>
              </a:ext>
            </a:extLst>
          </p:cNvPr>
          <p:cNvSpPr>
            <a:spLocks noGrp="1"/>
          </p:cNvSpPr>
          <p:nvPr>
            <p:ph type="sldNum" sz="quarter" idx="12"/>
          </p:nvPr>
        </p:nvSpPr>
        <p:spPr/>
        <p:txBody>
          <a:bodyPr/>
          <a:lstStyle/>
          <a:p>
            <a:fld id="{BF5DFE34-33C7-46DC-B6CC-BD810592F25A}" type="slidenum">
              <a:rPr lang="en-US" smtClean="0"/>
              <a:t>‹#›</a:t>
            </a:fld>
            <a:endParaRPr lang="en-US"/>
          </a:p>
        </p:txBody>
      </p:sp>
    </p:spTree>
    <p:extLst>
      <p:ext uri="{BB962C8B-B14F-4D97-AF65-F5344CB8AC3E}">
        <p14:creationId xmlns:p14="http://schemas.microsoft.com/office/powerpoint/2010/main" val="1670814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5E4F4-51C4-43CE-BA31-96D31C693E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977262-D9DB-4AB1-B199-218B04543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E89B96-F687-4DFD-82DE-7B320A92C882}"/>
              </a:ext>
            </a:extLst>
          </p:cNvPr>
          <p:cNvSpPr>
            <a:spLocks noGrp="1"/>
          </p:cNvSpPr>
          <p:nvPr>
            <p:ph type="dt" sz="half" idx="10"/>
          </p:nvPr>
        </p:nvSpPr>
        <p:spPr/>
        <p:txBody>
          <a:bodyPr/>
          <a:lstStyle/>
          <a:p>
            <a:fld id="{F41C9AED-A069-4F90-956A-254FF38575CF}" type="datetimeFigureOut">
              <a:rPr lang="en-US" smtClean="0"/>
              <a:t>11/8/2020</a:t>
            </a:fld>
            <a:endParaRPr lang="en-US"/>
          </a:p>
        </p:txBody>
      </p:sp>
      <p:sp>
        <p:nvSpPr>
          <p:cNvPr id="5" name="Footer Placeholder 4">
            <a:extLst>
              <a:ext uri="{FF2B5EF4-FFF2-40B4-BE49-F238E27FC236}">
                <a16:creationId xmlns:a16="http://schemas.microsoft.com/office/drawing/2014/main" id="{C6C5A3BB-AC10-408F-90ED-F57674CB7B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9D80D7-2825-4AA9-BA5B-3112A155550B}"/>
              </a:ext>
            </a:extLst>
          </p:cNvPr>
          <p:cNvSpPr>
            <a:spLocks noGrp="1"/>
          </p:cNvSpPr>
          <p:nvPr>
            <p:ph type="sldNum" sz="quarter" idx="12"/>
          </p:nvPr>
        </p:nvSpPr>
        <p:spPr/>
        <p:txBody>
          <a:bodyPr/>
          <a:lstStyle/>
          <a:p>
            <a:fld id="{BF5DFE34-33C7-46DC-B6CC-BD810592F25A}" type="slidenum">
              <a:rPr lang="en-US" smtClean="0"/>
              <a:t>‹#›</a:t>
            </a:fld>
            <a:endParaRPr lang="en-US"/>
          </a:p>
        </p:txBody>
      </p:sp>
    </p:spTree>
    <p:extLst>
      <p:ext uri="{BB962C8B-B14F-4D97-AF65-F5344CB8AC3E}">
        <p14:creationId xmlns:p14="http://schemas.microsoft.com/office/powerpoint/2010/main" val="3106134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C54D2-35BE-4AC7-AD4D-BB0970F6B7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A304F9-784D-4913-94CD-F178861E80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73FB1C-2CFF-4091-9BF9-2A0140B33309}"/>
              </a:ext>
            </a:extLst>
          </p:cNvPr>
          <p:cNvSpPr>
            <a:spLocks noGrp="1"/>
          </p:cNvSpPr>
          <p:nvPr>
            <p:ph type="dt" sz="half" idx="10"/>
          </p:nvPr>
        </p:nvSpPr>
        <p:spPr/>
        <p:txBody>
          <a:bodyPr/>
          <a:lstStyle/>
          <a:p>
            <a:fld id="{F41C9AED-A069-4F90-956A-254FF38575CF}" type="datetimeFigureOut">
              <a:rPr lang="en-US" smtClean="0"/>
              <a:t>11/8/2020</a:t>
            </a:fld>
            <a:endParaRPr lang="en-US"/>
          </a:p>
        </p:txBody>
      </p:sp>
      <p:sp>
        <p:nvSpPr>
          <p:cNvPr id="5" name="Footer Placeholder 4">
            <a:extLst>
              <a:ext uri="{FF2B5EF4-FFF2-40B4-BE49-F238E27FC236}">
                <a16:creationId xmlns:a16="http://schemas.microsoft.com/office/drawing/2014/main" id="{D2035989-26E8-405C-A956-64BA32C1AD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40F7E1-15E0-4285-958E-2FFF080D8BEF}"/>
              </a:ext>
            </a:extLst>
          </p:cNvPr>
          <p:cNvSpPr>
            <a:spLocks noGrp="1"/>
          </p:cNvSpPr>
          <p:nvPr>
            <p:ph type="sldNum" sz="quarter" idx="12"/>
          </p:nvPr>
        </p:nvSpPr>
        <p:spPr/>
        <p:txBody>
          <a:bodyPr/>
          <a:lstStyle/>
          <a:p>
            <a:fld id="{BF5DFE34-33C7-46DC-B6CC-BD810592F25A}" type="slidenum">
              <a:rPr lang="en-US" smtClean="0"/>
              <a:t>‹#›</a:t>
            </a:fld>
            <a:endParaRPr lang="en-US"/>
          </a:p>
        </p:txBody>
      </p:sp>
    </p:spTree>
    <p:extLst>
      <p:ext uri="{BB962C8B-B14F-4D97-AF65-F5344CB8AC3E}">
        <p14:creationId xmlns:p14="http://schemas.microsoft.com/office/powerpoint/2010/main" val="48381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2BE29-4AAD-48E2-973D-9465A19C73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08B4D0-9BD6-4BEC-B88E-0AB448B8014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C0407C3-7E69-40D0-920B-3A1FEBB4FE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7FFE71-8ACA-4D82-B1D0-8AEE1A065736}"/>
              </a:ext>
            </a:extLst>
          </p:cNvPr>
          <p:cNvSpPr>
            <a:spLocks noGrp="1"/>
          </p:cNvSpPr>
          <p:nvPr>
            <p:ph type="dt" sz="half" idx="10"/>
          </p:nvPr>
        </p:nvSpPr>
        <p:spPr/>
        <p:txBody>
          <a:bodyPr/>
          <a:lstStyle/>
          <a:p>
            <a:fld id="{F41C9AED-A069-4F90-956A-254FF38575CF}" type="datetimeFigureOut">
              <a:rPr lang="en-US" smtClean="0"/>
              <a:t>11/8/2020</a:t>
            </a:fld>
            <a:endParaRPr lang="en-US"/>
          </a:p>
        </p:txBody>
      </p:sp>
      <p:sp>
        <p:nvSpPr>
          <p:cNvPr id="6" name="Footer Placeholder 5">
            <a:extLst>
              <a:ext uri="{FF2B5EF4-FFF2-40B4-BE49-F238E27FC236}">
                <a16:creationId xmlns:a16="http://schemas.microsoft.com/office/drawing/2014/main" id="{3F7E7E08-5EC9-4D28-A15B-84F5B8677F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6F0AB7-B91A-4D16-8CD5-E37DF1469035}"/>
              </a:ext>
            </a:extLst>
          </p:cNvPr>
          <p:cNvSpPr>
            <a:spLocks noGrp="1"/>
          </p:cNvSpPr>
          <p:nvPr>
            <p:ph type="sldNum" sz="quarter" idx="12"/>
          </p:nvPr>
        </p:nvSpPr>
        <p:spPr/>
        <p:txBody>
          <a:bodyPr/>
          <a:lstStyle/>
          <a:p>
            <a:fld id="{BF5DFE34-33C7-46DC-B6CC-BD810592F25A}" type="slidenum">
              <a:rPr lang="en-US" smtClean="0"/>
              <a:t>‹#›</a:t>
            </a:fld>
            <a:endParaRPr lang="en-US"/>
          </a:p>
        </p:txBody>
      </p:sp>
    </p:spTree>
    <p:extLst>
      <p:ext uri="{BB962C8B-B14F-4D97-AF65-F5344CB8AC3E}">
        <p14:creationId xmlns:p14="http://schemas.microsoft.com/office/powerpoint/2010/main" val="3435692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C6C66-7E81-4D7E-B342-F2E8AFAD04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AF4EF8E-241A-48EC-A3FB-C23BB379F5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BA7E93D-971C-415A-B4EC-7699C9494E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CB3DF7F-5A62-4711-9A24-8860911766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9FEC4F9-C31C-4BB9-9E15-6F9B6FAA09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130AF8-1818-4807-9719-8C7145C54DCA}"/>
              </a:ext>
            </a:extLst>
          </p:cNvPr>
          <p:cNvSpPr>
            <a:spLocks noGrp="1"/>
          </p:cNvSpPr>
          <p:nvPr>
            <p:ph type="dt" sz="half" idx="10"/>
          </p:nvPr>
        </p:nvSpPr>
        <p:spPr/>
        <p:txBody>
          <a:bodyPr/>
          <a:lstStyle/>
          <a:p>
            <a:fld id="{F41C9AED-A069-4F90-956A-254FF38575CF}" type="datetimeFigureOut">
              <a:rPr lang="en-US" smtClean="0"/>
              <a:t>11/8/2020</a:t>
            </a:fld>
            <a:endParaRPr lang="en-US"/>
          </a:p>
        </p:txBody>
      </p:sp>
      <p:sp>
        <p:nvSpPr>
          <p:cNvPr id="8" name="Footer Placeholder 7">
            <a:extLst>
              <a:ext uri="{FF2B5EF4-FFF2-40B4-BE49-F238E27FC236}">
                <a16:creationId xmlns:a16="http://schemas.microsoft.com/office/drawing/2014/main" id="{99B7C8DE-2B4F-4378-AFBC-5F151EE12A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092F293-3741-43B4-B3D6-C042E1B16A35}"/>
              </a:ext>
            </a:extLst>
          </p:cNvPr>
          <p:cNvSpPr>
            <a:spLocks noGrp="1"/>
          </p:cNvSpPr>
          <p:nvPr>
            <p:ph type="sldNum" sz="quarter" idx="12"/>
          </p:nvPr>
        </p:nvSpPr>
        <p:spPr/>
        <p:txBody>
          <a:bodyPr/>
          <a:lstStyle/>
          <a:p>
            <a:fld id="{BF5DFE34-33C7-46DC-B6CC-BD810592F25A}" type="slidenum">
              <a:rPr lang="en-US" smtClean="0"/>
              <a:t>‹#›</a:t>
            </a:fld>
            <a:endParaRPr lang="en-US"/>
          </a:p>
        </p:txBody>
      </p:sp>
    </p:spTree>
    <p:extLst>
      <p:ext uri="{BB962C8B-B14F-4D97-AF65-F5344CB8AC3E}">
        <p14:creationId xmlns:p14="http://schemas.microsoft.com/office/powerpoint/2010/main" val="299315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FE145-6DB9-4BD5-9F83-EEF06F22A83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380F6C3-9001-4DD1-8828-DF682B0D2339}"/>
              </a:ext>
            </a:extLst>
          </p:cNvPr>
          <p:cNvSpPr>
            <a:spLocks noGrp="1"/>
          </p:cNvSpPr>
          <p:nvPr>
            <p:ph type="dt" sz="half" idx="10"/>
          </p:nvPr>
        </p:nvSpPr>
        <p:spPr/>
        <p:txBody>
          <a:bodyPr/>
          <a:lstStyle/>
          <a:p>
            <a:fld id="{F41C9AED-A069-4F90-956A-254FF38575CF}" type="datetimeFigureOut">
              <a:rPr lang="en-US" smtClean="0"/>
              <a:t>11/8/2020</a:t>
            </a:fld>
            <a:endParaRPr lang="en-US"/>
          </a:p>
        </p:txBody>
      </p:sp>
      <p:sp>
        <p:nvSpPr>
          <p:cNvPr id="4" name="Footer Placeholder 3">
            <a:extLst>
              <a:ext uri="{FF2B5EF4-FFF2-40B4-BE49-F238E27FC236}">
                <a16:creationId xmlns:a16="http://schemas.microsoft.com/office/drawing/2014/main" id="{0A2C7AE6-D28E-4C5F-B700-D9B71BF8603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29437B8-89A6-46D2-ADA3-975D51E841D3}"/>
              </a:ext>
            </a:extLst>
          </p:cNvPr>
          <p:cNvSpPr>
            <a:spLocks noGrp="1"/>
          </p:cNvSpPr>
          <p:nvPr>
            <p:ph type="sldNum" sz="quarter" idx="12"/>
          </p:nvPr>
        </p:nvSpPr>
        <p:spPr/>
        <p:txBody>
          <a:bodyPr/>
          <a:lstStyle/>
          <a:p>
            <a:fld id="{BF5DFE34-33C7-46DC-B6CC-BD810592F25A}" type="slidenum">
              <a:rPr lang="en-US" smtClean="0"/>
              <a:t>‹#›</a:t>
            </a:fld>
            <a:endParaRPr lang="en-US"/>
          </a:p>
        </p:txBody>
      </p:sp>
    </p:spTree>
    <p:extLst>
      <p:ext uri="{BB962C8B-B14F-4D97-AF65-F5344CB8AC3E}">
        <p14:creationId xmlns:p14="http://schemas.microsoft.com/office/powerpoint/2010/main" val="4273818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AD3613-008F-4815-85D9-AC9C49183B23}"/>
              </a:ext>
            </a:extLst>
          </p:cNvPr>
          <p:cNvSpPr>
            <a:spLocks noGrp="1"/>
          </p:cNvSpPr>
          <p:nvPr>
            <p:ph type="dt" sz="half" idx="10"/>
          </p:nvPr>
        </p:nvSpPr>
        <p:spPr/>
        <p:txBody>
          <a:bodyPr/>
          <a:lstStyle/>
          <a:p>
            <a:fld id="{F41C9AED-A069-4F90-956A-254FF38575CF}" type="datetimeFigureOut">
              <a:rPr lang="en-US" smtClean="0"/>
              <a:t>11/8/2020</a:t>
            </a:fld>
            <a:endParaRPr lang="en-US"/>
          </a:p>
        </p:txBody>
      </p:sp>
      <p:sp>
        <p:nvSpPr>
          <p:cNvPr id="3" name="Footer Placeholder 2">
            <a:extLst>
              <a:ext uri="{FF2B5EF4-FFF2-40B4-BE49-F238E27FC236}">
                <a16:creationId xmlns:a16="http://schemas.microsoft.com/office/drawing/2014/main" id="{3040BC13-0583-405D-842A-2B857278D7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F68389-83BA-4483-B2A5-1E660440BF7B}"/>
              </a:ext>
            </a:extLst>
          </p:cNvPr>
          <p:cNvSpPr>
            <a:spLocks noGrp="1"/>
          </p:cNvSpPr>
          <p:nvPr>
            <p:ph type="sldNum" sz="quarter" idx="12"/>
          </p:nvPr>
        </p:nvSpPr>
        <p:spPr/>
        <p:txBody>
          <a:bodyPr/>
          <a:lstStyle/>
          <a:p>
            <a:fld id="{BF5DFE34-33C7-46DC-B6CC-BD810592F25A}" type="slidenum">
              <a:rPr lang="en-US" smtClean="0"/>
              <a:t>‹#›</a:t>
            </a:fld>
            <a:endParaRPr lang="en-US"/>
          </a:p>
        </p:txBody>
      </p:sp>
    </p:spTree>
    <p:extLst>
      <p:ext uri="{BB962C8B-B14F-4D97-AF65-F5344CB8AC3E}">
        <p14:creationId xmlns:p14="http://schemas.microsoft.com/office/powerpoint/2010/main" val="781829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A0871-1E18-481E-8835-276CB2D406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4EE963E-231F-4816-AB8A-F1D54BF19B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D2DCC1F-5FE4-4E85-B4F1-5EE766A62D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6C21EF-C2C5-4144-BE85-6D76A5B6A676}"/>
              </a:ext>
            </a:extLst>
          </p:cNvPr>
          <p:cNvSpPr>
            <a:spLocks noGrp="1"/>
          </p:cNvSpPr>
          <p:nvPr>
            <p:ph type="dt" sz="half" idx="10"/>
          </p:nvPr>
        </p:nvSpPr>
        <p:spPr/>
        <p:txBody>
          <a:bodyPr/>
          <a:lstStyle/>
          <a:p>
            <a:fld id="{F41C9AED-A069-4F90-956A-254FF38575CF}" type="datetimeFigureOut">
              <a:rPr lang="en-US" smtClean="0"/>
              <a:t>11/8/2020</a:t>
            </a:fld>
            <a:endParaRPr lang="en-US"/>
          </a:p>
        </p:txBody>
      </p:sp>
      <p:sp>
        <p:nvSpPr>
          <p:cNvPr id="6" name="Footer Placeholder 5">
            <a:extLst>
              <a:ext uri="{FF2B5EF4-FFF2-40B4-BE49-F238E27FC236}">
                <a16:creationId xmlns:a16="http://schemas.microsoft.com/office/drawing/2014/main" id="{11E90235-AD06-44F5-AF0E-9C6BBE5023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C3B47F-A453-40A6-9B69-1A520738C85A}"/>
              </a:ext>
            </a:extLst>
          </p:cNvPr>
          <p:cNvSpPr>
            <a:spLocks noGrp="1"/>
          </p:cNvSpPr>
          <p:nvPr>
            <p:ph type="sldNum" sz="quarter" idx="12"/>
          </p:nvPr>
        </p:nvSpPr>
        <p:spPr/>
        <p:txBody>
          <a:bodyPr/>
          <a:lstStyle/>
          <a:p>
            <a:fld id="{BF5DFE34-33C7-46DC-B6CC-BD810592F25A}" type="slidenum">
              <a:rPr lang="en-US" smtClean="0"/>
              <a:t>‹#›</a:t>
            </a:fld>
            <a:endParaRPr lang="en-US"/>
          </a:p>
        </p:txBody>
      </p:sp>
    </p:spTree>
    <p:extLst>
      <p:ext uri="{BB962C8B-B14F-4D97-AF65-F5344CB8AC3E}">
        <p14:creationId xmlns:p14="http://schemas.microsoft.com/office/powerpoint/2010/main" val="1057016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E3C1C-49BC-40E7-AFB5-BAF83F662D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12E6415-A80E-4B8D-8A7D-B2F573FBA2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ED471F4-B4A5-4457-A1AE-620C524AB7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7776AF-E6D5-41FA-938F-B4079B1E3074}"/>
              </a:ext>
            </a:extLst>
          </p:cNvPr>
          <p:cNvSpPr>
            <a:spLocks noGrp="1"/>
          </p:cNvSpPr>
          <p:nvPr>
            <p:ph type="dt" sz="half" idx="10"/>
          </p:nvPr>
        </p:nvSpPr>
        <p:spPr/>
        <p:txBody>
          <a:bodyPr/>
          <a:lstStyle/>
          <a:p>
            <a:fld id="{F41C9AED-A069-4F90-956A-254FF38575CF}" type="datetimeFigureOut">
              <a:rPr lang="en-US" smtClean="0"/>
              <a:t>11/8/2020</a:t>
            </a:fld>
            <a:endParaRPr lang="en-US"/>
          </a:p>
        </p:txBody>
      </p:sp>
      <p:sp>
        <p:nvSpPr>
          <p:cNvPr id="6" name="Footer Placeholder 5">
            <a:extLst>
              <a:ext uri="{FF2B5EF4-FFF2-40B4-BE49-F238E27FC236}">
                <a16:creationId xmlns:a16="http://schemas.microsoft.com/office/drawing/2014/main" id="{34BE1531-A912-48CA-A0B2-94302FDD28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A214F6-93FA-4890-8FBA-5255D0478C5E}"/>
              </a:ext>
            </a:extLst>
          </p:cNvPr>
          <p:cNvSpPr>
            <a:spLocks noGrp="1"/>
          </p:cNvSpPr>
          <p:nvPr>
            <p:ph type="sldNum" sz="quarter" idx="12"/>
          </p:nvPr>
        </p:nvSpPr>
        <p:spPr/>
        <p:txBody>
          <a:bodyPr/>
          <a:lstStyle/>
          <a:p>
            <a:fld id="{BF5DFE34-33C7-46DC-B6CC-BD810592F25A}" type="slidenum">
              <a:rPr lang="en-US" smtClean="0"/>
              <a:t>‹#›</a:t>
            </a:fld>
            <a:endParaRPr lang="en-US"/>
          </a:p>
        </p:txBody>
      </p:sp>
    </p:spTree>
    <p:extLst>
      <p:ext uri="{BB962C8B-B14F-4D97-AF65-F5344CB8AC3E}">
        <p14:creationId xmlns:p14="http://schemas.microsoft.com/office/powerpoint/2010/main" val="1434359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37CB30-C971-4767-91ED-297E20D649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888D5F6-B23F-4D2C-8DC3-1EE223009E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FA2C69-A13B-4883-B5F6-01FA934640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1C9AED-A069-4F90-956A-254FF38575CF}" type="datetimeFigureOut">
              <a:rPr lang="en-US" smtClean="0"/>
              <a:t>11/8/2020</a:t>
            </a:fld>
            <a:endParaRPr lang="en-US"/>
          </a:p>
        </p:txBody>
      </p:sp>
      <p:sp>
        <p:nvSpPr>
          <p:cNvPr id="5" name="Footer Placeholder 4">
            <a:extLst>
              <a:ext uri="{FF2B5EF4-FFF2-40B4-BE49-F238E27FC236}">
                <a16:creationId xmlns:a16="http://schemas.microsoft.com/office/drawing/2014/main" id="{3AB1FE83-F6DE-47C9-A5A7-CD6BB9D375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A6BAB8-12A5-4A4F-A42F-80E5DA4C7E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5DFE34-33C7-46DC-B6CC-BD810592F25A}" type="slidenum">
              <a:rPr lang="en-US" smtClean="0"/>
              <a:t>‹#›</a:t>
            </a:fld>
            <a:endParaRPr lang="en-US"/>
          </a:p>
        </p:txBody>
      </p:sp>
    </p:spTree>
    <p:extLst>
      <p:ext uri="{BB962C8B-B14F-4D97-AF65-F5344CB8AC3E}">
        <p14:creationId xmlns:p14="http://schemas.microsoft.com/office/powerpoint/2010/main" val="3668645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0B3B9DBC-97CC-4A18-B4A6-66E240292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9">
            <a:extLst>
              <a:ext uri="{FF2B5EF4-FFF2-40B4-BE49-F238E27FC236}">
                <a16:creationId xmlns:a16="http://schemas.microsoft.com/office/drawing/2014/main" id="{F4492644-1D84-449E-94E4-5FC5C873D3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27"/>
            <a:ext cx="12188952" cy="455189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1DA583-DE3C-4770-82B3-78D8E1FB54E7}"/>
              </a:ext>
            </a:extLst>
          </p:cNvPr>
          <p:cNvSpPr>
            <a:spLocks noGrp="1"/>
          </p:cNvSpPr>
          <p:nvPr>
            <p:ph type="ctrTitle"/>
          </p:nvPr>
        </p:nvSpPr>
        <p:spPr>
          <a:xfrm>
            <a:off x="795342" y="637953"/>
            <a:ext cx="8272458" cy="3189507"/>
          </a:xfrm>
        </p:spPr>
        <p:txBody>
          <a:bodyPr>
            <a:normAutofit/>
          </a:bodyPr>
          <a:lstStyle/>
          <a:p>
            <a:pPr algn="l"/>
            <a:r>
              <a:rPr lang="en-US" sz="8000" dirty="0">
                <a:solidFill>
                  <a:srgbClr val="FFFFFF"/>
                </a:solidFill>
              </a:rPr>
              <a:t>Vu </a:t>
            </a:r>
            <a:r>
              <a:rPr lang="en-US" sz="8000" dirty="0" err="1">
                <a:solidFill>
                  <a:srgbClr val="FFFFFF"/>
                </a:solidFill>
              </a:rPr>
              <a:t>foret</a:t>
            </a:r>
            <a:endParaRPr lang="en-US" sz="8000" dirty="0">
              <a:solidFill>
                <a:srgbClr val="FFFFFF"/>
              </a:solidFill>
            </a:endParaRPr>
          </a:p>
        </p:txBody>
      </p:sp>
      <p:sp>
        <p:nvSpPr>
          <p:cNvPr id="12" name="Freeform 6">
            <a:extLst>
              <a:ext uri="{FF2B5EF4-FFF2-40B4-BE49-F238E27FC236}">
                <a16:creationId xmlns:a16="http://schemas.microsoft.com/office/drawing/2014/main" id="{94EE1A74-DEBF-434E-8B5E-7AB296ECB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7747" y="4208147"/>
            <a:ext cx="339126" cy="1938528"/>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8C7C4D4B-92D9-4FA4-A294-749E8574FF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8739" y="4098333"/>
            <a:ext cx="201857" cy="1874520"/>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8">
            <a:extLst>
              <a:ext uri="{FF2B5EF4-FFF2-40B4-BE49-F238E27FC236}">
                <a16:creationId xmlns:a16="http://schemas.microsoft.com/office/drawing/2014/main" id="{BADA3358-2A3F-41B0-A458-6FD1DB3AF9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48" y="4098334"/>
            <a:ext cx="893301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Subtitle 2">
            <a:extLst>
              <a:ext uri="{FF2B5EF4-FFF2-40B4-BE49-F238E27FC236}">
                <a16:creationId xmlns:a16="http://schemas.microsoft.com/office/drawing/2014/main" id="{D70A5FBC-7BCD-4160-8841-45AE164ECEA7}"/>
              </a:ext>
            </a:extLst>
          </p:cNvPr>
          <p:cNvSpPr>
            <a:spLocks noGrp="1"/>
          </p:cNvSpPr>
          <p:nvPr>
            <p:ph type="subTitle" idx="1"/>
          </p:nvPr>
        </p:nvSpPr>
        <p:spPr>
          <a:xfrm>
            <a:off x="795342" y="4377268"/>
            <a:ext cx="7970903" cy="1280582"/>
          </a:xfrm>
        </p:spPr>
        <p:txBody>
          <a:bodyPr anchor="t">
            <a:normAutofit/>
          </a:bodyPr>
          <a:lstStyle/>
          <a:p>
            <a:pPr algn="l"/>
            <a:endParaRPr lang="en-US" sz="3200">
              <a:solidFill>
                <a:srgbClr val="FEFFFF"/>
              </a:solidFill>
            </a:endParaRPr>
          </a:p>
        </p:txBody>
      </p:sp>
      <p:sp>
        <p:nvSpPr>
          <p:cNvPr id="18" name="Rectangle 8">
            <a:extLst>
              <a:ext uri="{FF2B5EF4-FFF2-40B4-BE49-F238E27FC236}">
                <a16:creationId xmlns:a16="http://schemas.microsoft.com/office/drawing/2014/main" id="{E4737216-37B2-43AD-AB08-05BFCCEFC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066873" y="4377267"/>
            <a:ext cx="312207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486822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B4952FE-F491-46A4-B116-4C70AD68D178}"/>
              </a:ext>
            </a:extLst>
          </p:cNvPr>
          <p:cNvSpPr/>
          <p:nvPr/>
        </p:nvSpPr>
        <p:spPr>
          <a:xfrm>
            <a:off x="805543" y="3429000"/>
            <a:ext cx="2307771" cy="290648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highlight>
                  <a:srgbClr val="C0C0C0"/>
                </a:highlight>
              </a:rPr>
              <a:t>A</a:t>
            </a:r>
          </a:p>
        </p:txBody>
      </p:sp>
      <p:sp>
        <p:nvSpPr>
          <p:cNvPr id="3" name="Rectangle 2">
            <a:extLst>
              <a:ext uri="{FF2B5EF4-FFF2-40B4-BE49-F238E27FC236}">
                <a16:creationId xmlns:a16="http://schemas.microsoft.com/office/drawing/2014/main" id="{BD653E6E-2401-4F1C-89EF-621C3F80C19F}"/>
              </a:ext>
            </a:extLst>
          </p:cNvPr>
          <p:cNvSpPr/>
          <p:nvPr/>
        </p:nvSpPr>
        <p:spPr>
          <a:xfrm>
            <a:off x="3810000" y="3429000"/>
            <a:ext cx="2307771" cy="290648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B</a:t>
            </a:r>
          </a:p>
        </p:txBody>
      </p:sp>
      <p:sp>
        <p:nvSpPr>
          <p:cNvPr id="4" name="Rectangle 3">
            <a:extLst>
              <a:ext uri="{FF2B5EF4-FFF2-40B4-BE49-F238E27FC236}">
                <a16:creationId xmlns:a16="http://schemas.microsoft.com/office/drawing/2014/main" id="{9537CF09-5096-4C0F-8A43-D8FFFD7A8A70}"/>
              </a:ext>
            </a:extLst>
          </p:cNvPr>
          <p:cNvSpPr/>
          <p:nvPr/>
        </p:nvSpPr>
        <p:spPr>
          <a:xfrm>
            <a:off x="6923314" y="3429000"/>
            <a:ext cx="2177143" cy="290648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C</a:t>
            </a:r>
          </a:p>
        </p:txBody>
      </p:sp>
      <p:sp>
        <p:nvSpPr>
          <p:cNvPr id="6" name="Rectangle 5">
            <a:extLst>
              <a:ext uri="{FF2B5EF4-FFF2-40B4-BE49-F238E27FC236}">
                <a16:creationId xmlns:a16="http://schemas.microsoft.com/office/drawing/2014/main" id="{238FCF6E-5CEC-42D1-BFCA-96ADC63E4843}"/>
              </a:ext>
            </a:extLst>
          </p:cNvPr>
          <p:cNvSpPr/>
          <p:nvPr/>
        </p:nvSpPr>
        <p:spPr>
          <a:xfrm>
            <a:off x="261257" y="195943"/>
            <a:ext cx="11778343" cy="3069771"/>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The user has to help </a:t>
            </a:r>
            <a:r>
              <a:rPr lang="en-US" sz="2400" dirty="0" err="1">
                <a:solidFill>
                  <a:schemeClr val="tx1"/>
                </a:solidFill>
              </a:rPr>
              <a:t>mogli</a:t>
            </a:r>
            <a:r>
              <a:rPr lang="en-US" sz="2400" dirty="0">
                <a:solidFill>
                  <a:schemeClr val="tx1"/>
                </a:solidFill>
              </a:rPr>
              <a:t>(game character) find  chests of food during a period of 27 days.</a:t>
            </a:r>
          </a:p>
          <a:p>
            <a:pPr algn="ctr"/>
            <a:r>
              <a:rPr lang="en-US" sz="2400" dirty="0">
                <a:solidFill>
                  <a:schemeClr val="tx1"/>
                </a:solidFill>
              </a:rPr>
              <a:t>Everyday </a:t>
            </a:r>
            <a:r>
              <a:rPr lang="en-US" sz="2400" dirty="0" err="1">
                <a:solidFill>
                  <a:schemeClr val="tx1"/>
                </a:solidFill>
              </a:rPr>
              <a:t>mogli</a:t>
            </a:r>
            <a:r>
              <a:rPr lang="en-US" sz="2400" dirty="0">
                <a:solidFill>
                  <a:schemeClr val="tx1"/>
                </a:solidFill>
              </a:rPr>
              <a:t> randomly starts at one of three caves(A,B,C). Lets say he starts at A , then he will have to choose from caves AA,AB and AC. Lets say he chooses AA, then he will have to choose from AAA,AAB and AAC. All of these caves AAA,AAB,AAC will have a chest which might contain food.</a:t>
            </a:r>
          </a:p>
        </p:txBody>
      </p:sp>
    </p:spTree>
    <p:extLst>
      <p:ext uri="{BB962C8B-B14F-4D97-AF65-F5344CB8AC3E}">
        <p14:creationId xmlns:p14="http://schemas.microsoft.com/office/powerpoint/2010/main" val="1820345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7A435F-A5F4-4181-9C83-8500B35E5DA0}"/>
              </a:ext>
            </a:extLst>
          </p:cNvPr>
          <p:cNvSpPr txBox="1"/>
          <p:nvPr/>
        </p:nvSpPr>
        <p:spPr>
          <a:xfrm>
            <a:off x="1132114" y="664028"/>
            <a:ext cx="9927772" cy="2677656"/>
          </a:xfrm>
          <a:prstGeom prst="rect">
            <a:avLst/>
          </a:prstGeom>
          <a:noFill/>
        </p:spPr>
        <p:txBody>
          <a:bodyPr wrap="square" rtlCol="0">
            <a:spAutoFit/>
          </a:bodyPr>
          <a:lstStyle/>
          <a:p>
            <a:r>
              <a:rPr lang="en-US" dirty="0"/>
              <a:t>  </a:t>
            </a:r>
            <a:r>
              <a:rPr lang="en-US" sz="2400" dirty="0"/>
              <a:t>We Know that there are 27 chests in total  each in a different cave(XXX). We also know that 9 chests contain food. Our goal is to find all the chests that contain food but we must find at least 1 chest of food in three consecutive days or else we lose. In order to so , the player has to remember which caves he has visited before and which caves are yet to discover. All the caves are identical so we have to remember where we started and which paths we choose to get to get to final cave.</a:t>
            </a:r>
          </a:p>
        </p:txBody>
      </p:sp>
    </p:spTree>
    <p:extLst>
      <p:ext uri="{BB962C8B-B14F-4D97-AF65-F5344CB8AC3E}">
        <p14:creationId xmlns:p14="http://schemas.microsoft.com/office/powerpoint/2010/main" val="3181651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4B2253-0B98-4144-8D1B-08CACF674FE3}"/>
              </a:ext>
            </a:extLst>
          </p:cNvPr>
          <p:cNvSpPr txBox="1"/>
          <p:nvPr/>
        </p:nvSpPr>
        <p:spPr>
          <a:xfrm>
            <a:off x="239486" y="413657"/>
            <a:ext cx="11560628" cy="2308324"/>
          </a:xfrm>
          <a:prstGeom prst="rect">
            <a:avLst/>
          </a:prstGeom>
          <a:noFill/>
        </p:spPr>
        <p:txBody>
          <a:bodyPr wrap="square" rtlCol="0">
            <a:spAutoFit/>
          </a:bodyPr>
          <a:lstStyle/>
          <a:p>
            <a:r>
              <a:rPr lang="en-US" sz="2400" dirty="0"/>
              <a:t>The highest score possible is 9 when we find all the chests of food. If we open a same chest twice we can never have a score of 9 </a:t>
            </a:r>
            <a:r>
              <a:rPr lang="en-US" sz="2400" dirty="0" err="1"/>
              <a:t>ie</a:t>
            </a:r>
            <a:r>
              <a:rPr lang="en-US" sz="2400" dirty="0"/>
              <a:t>. We have to open 27 different chests on 27 days.</a:t>
            </a:r>
          </a:p>
          <a:p>
            <a:endParaRPr lang="en-US" sz="2400" dirty="0"/>
          </a:p>
          <a:p>
            <a:r>
              <a:rPr lang="en-US" sz="2400" dirty="0"/>
              <a:t>Green is level one(A or B or C)</a:t>
            </a:r>
          </a:p>
          <a:p>
            <a:r>
              <a:rPr lang="en-US" sz="2400" dirty="0"/>
              <a:t>Purple is level two(AA or BB or BA and so on </a:t>
            </a:r>
            <a:r>
              <a:rPr lang="en-US" sz="2400" dirty="0" err="1"/>
              <a:t>ie</a:t>
            </a:r>
            <a:r>
              <a:rPr lang="en-US" sz="2400" dirty="0"/>
              <a:t> XX where X is {A,B,C})</a:t>
            </a:r>
          </a:p>
          <a:p>
            <a:r>
              <a:rPr lang="en-US" sz="2400" dirty="0"/>
              <a:t>Orange is level three(AAA or BBA or BAC and so on </a:t>
            </a:r>
            <a:r>
              <a:rPr lang="en-US" sz="2400" dirty="0" err="1"/>
              <a:t>ie</a:t>
            </a:r>
            <a:r>
              <a:rPr lang="en-US" sz="2400"/>
              <a:t> XXX)</a:t>
            </a:r>
            <a:endParaRPr lang="en-US" sz="2400" dirty="0"/>
          </a:p>
        </p:txBody>
      </p:sp>
    </p:spTree>
    <p:extLst>
      <p:ext uri="{BB962C8B-B14F-4D97-AF65-F5344CB8AC3E}">
        <p14:creationId xmlns:p14="http://schemas.microsoft.com/office/powerpoint/2010/main" val="34818488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302</Words>
  <Application>Microsoft Office PowerPoint</Application>
  <PresentationFormat>Widescreen</PresentationFormat>
  <Paragraphs>12</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Vu foret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Vu foret</dc:title>
  <dc:creator>Nida Bukhari</dc:creator>
  <cp:lastModifiedBy>Nida Bukhari</cp:lastModifiedBy>
  <cp:revision>8</cp:revision>
  <dcterms:created xsi:type="dcterms:W3CDTF">2020-11-08T22:53:52Z</dcterms:created>
  <dcterms:modified xsi:type="dcterms:W3CDTF">2020-11-09T00:57:57Z</dcterms:modified>
</cp:coreProperties>
</file>