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639-33AB-4DB8-86F8-1B10DCCC43B3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2F6DA-1BD7-4A79-81A0-9C88D09F15C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639-33AB-4DB8-86F8-1B10DCCC43B3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F6DA-1BD7-4A79-81A0-9C88D09F15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639-33AB-4DB8-86F8-1B10DCCC43B3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F6DA-1BD7-4A79-81A0-9C88D09F15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639-33AB-4DB8-86F8-1B10DCCC43B3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2F6DA-1BD7-4A79-81A0-9C88D09F15CD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639-33AB-4DB8-86F8-1B10DCCC43B3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2F6DA-1BD7-4A79-81A0-9C88D09F15C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639-33AB-4DB8-86F8-1B10DCCC43B3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2F6DA-1BD7-4A79-81A0-9C88D09F15C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639-33AB-4DB8-86F8-1B10DCCC43B3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2F6DA-1BD7-4A79-81A0-9C88D09F15CD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639-33AB-4DB8-86F8-1B10DCCC43B3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2F6DA-1BD7-4A79-81A0-9C88D09F15C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639-33AB-4DB8-86F8-1B10DCCC43B3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2F6DA-1BD7-4A79-81A0-9C88D09F15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639-33AB-4DB8-86F8-1B10DCCC43B3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2F6DA-1BD7-4A79-81A0-9C88D09F15C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639-33AB-4DB8-86F8-1B10DCCC43B3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2F6DA-1BD7-4A79-81A0-9C88D09F15CD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BFF4639-33AB-4DB8-86F8-1B10DCCC43B3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642F6DA-1BD7-4A79-81A0-9C88D09F15CD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246" y="1340768"/>
            <a:ext cx="597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СОЗДАНИЕ ТЕЛЕГРАММ БОТА ДЛЯ ШКОЛЬНОГО МУЗЕЯ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973641" y="5057506"/>
            <a:ext cx="414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Выполнили </a:t>
            </a:r>
            <a:r>
              <a:rPr lang="ru-RU" dirty="0" err="1" smtClean="0"/>
              <a:t>Берендяев</a:t>
            </a:r>
            <a:r>
              <a:rPr lang="ru-RU" dirty="0" smtClean="0"/>
              <a:t> Григорий и </a:t>
            </a:r>
            <a:r>
              <a:rPr lang="ru-RU" dirty="0" err="1" smtClean="0"/>
              <a:t>Хананов</a:t>
            </a:r>
            <a:r>
              <a:rPr lang="ru-RU" dirty="0" smtClean="0"/>
              <a:t> Марат</a:t>
            </a:r>
          </a:p>
          <a:p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Красько Кирилл Игоревич.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82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АКТУАЛЬНОСТЬ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836712"/>
            <a:ext cx="8928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Выбирая направление проекта, мы обратили внимание на то, что у нашего школьного музея нет простого и легкодоступного ресурса в интернете( только сайт, на котором практически нет никакой информации), поэтому мы решили создать телеграмм бот, который давал бы пользователям возможность изучить и посмотреть, чем интересен данный музей.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2344218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ЦЕЛЬ И ЗАДАЧИ</a:t>
            </a:r>
            <a:endParaRPr lang="ru-RU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2990549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</a:t>
            </a:r>
            <a:r>
              <a:rPr lang="ru-RU" b="1" dirty="0" smtClean="0"/>
              <a:t>Цель нашего проекта</a:t>
            </a:r>
            <a:r>
              <a:rPr lang="en-US" b="1" dirty="0" smtClean="0"/>
              <a:t>:</a:t>
            </a:r>
          </a:p>
          <a:p>
            <a:r>
              <a:rPr lang="ru-RU" dirty="0" smtClean="0"/>
              <a:t>Создать телеграмм бота, способного отправлять пользователю заранее загруженные фото, видео и текстовую информацию о школьном музее </a:t>
            </a:r>
            <a:r>
              <a:rPr lang="ru-RU" dirty="0" err="1" smtClean="0"/>
              <a:t>А.С.Пушкина</a:t>
            </a:r>
            <a:r>
              <a:rPr lang="ru-RU" dirty="0" smtClean="0"/>
              <a:t>. А также создать приложение для самостоятельного создания экскурсий.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4468475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ru-RU" b="1" dirty="0" smtClean="0"/>
              <a:t>Задачи</a:t>
            </a:r>
            <a:r>
              <a:rPr lang="en-US" b="1" dirty="0" smtClean="0"/>
              <a:t>:</a:t>
            </a:r>
          </a:p>
          <a:p>
            <a:pPr marL="342900" indent="-342900">
              <a:buAutoNum type="arabicPeriod"/>
            </a:pPr>
            <a:r>
              <a:rPr lang="ru-RU" dirty="0" smtClean="0"/>
              <a:t>Ознакомиться с методами создания телеграмм ботов.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Придумать, где лучше всего хранить файлы для бота.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Привлечь внимание к школьному музею.</a:t>
            </a:r>
          </a:p>
          <a:p>
            <a:pPr marL="342900" indent="-342900">
              <a:buAutoNum type="arabicPeriod"/>
            </a:pPr>
            <a:r>
              <a:rPr lang="ru-RU" dirty="0" smtClean="0"/>
              <a:t>Создать приложение для создания своих экскурсий.</a:t>
            </a:r>
          </a:p>
        </p:txBody>
      </p:sp>
    </p:spTree>
    <p:extLst>
      <p:ext uri="{BB962C8B-B14F-4D97-AF65-F5344CB8AC3E}">
        <p14:creationId xmlns:p14="http://schemas.microsoft.com/office/powerpoint/2010/main" val="369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39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Методы реализации проекта.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943" y="980728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При создании проекта был использован язык программирования </a:t>
            </a:r>
            <a:r>
              <a:rPr lang="en-US" dirty="0" smtClean="0"/>
              <a:t>Python</a:t>
            </a:r>
            <a:r>
              <a:rPr lang="ru-RU" dirty="0" smtClean="0"/>
              <a:t> 3.Он был выбран нами ввиду своей простоты, удобства и широкого распространения.</a:t>
            </a:r>
            <a:endParaRPr lang="en-US" dirty="0" smtClean="0"/>
          </a:p>
          <a:p>
            <a:r>
              <a:rPr lang="en-US" dirty="0"/>
              <a:t>	</a:t>
            </a:r>
            <a:r>
              <a:rPr lang="ru-RU" dirty="0" smtClean="0"/>
              <a:t> Для создания бота была использована библиотека </a:t>
            </a:r>
            <a:r>
              <a:rPr lang="en-US" dirty="0" err="1" smtClean="0"/>
              <a:t>aiogram</a:t>
            </a:r>
            <a:r>
              <a:rPr lang="en-US" dirty="0" smtClean="0"/>
              <a:t>. </a:t>
            </a:r>
            <a:r>
              <a:rPr lang="ru-RU" dirty="0" smtClean="0"/>
              <a:t>Она использует асинхронный подход и имеет множество встроенных функций, к примеру, конечный автомат.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3287" y="292494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Вывод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473071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380</TotalTime>
  <Words>81</Words>
  <Application>Microsoft Office PowerPoint</Application>
  <PresentationFormat>Экран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Базовая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12</cp:revision>
  <dcterms:created xsi:type="dcterms:W3CDTF">2022-12-06T12:25:49Z</dcterms:created>
  <dcterms:modified xsi:type="dcterms:W3CDTF">2022-12-06T18:46:18Z</dcterms:modified>
</cp:coreProperties>
</file>