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8152a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8152a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Mars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8152a3b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8152a3b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Sabina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Mars ( Hello Machine Learning)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8152a3b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8152a3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Sabina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8152a3b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8152a3b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Kevin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8152a3b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8152a3b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8152a3b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8152a3b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8152a3b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8152a3b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Kevin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8152a3b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8152a3b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Speaker: Sabina</a:t>
            </a:r>
            <a:br>
              <a:rPr lang="en"/>
            </a:br>
            <a:r>
              <a:rPr lang="en"/>
              <a:t>Speaker: Mars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725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Recommender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475" y="241550"/>
            <a:ext cx="2739900" cy="2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01925"/>
            <a:ext cx="2739900" cy="2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782900" y="3601950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072825"/>
            <a:ext cx="420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you sometimes feel like you are being listened to?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a Google search result in weeks of similar product suggestions?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are not alone!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Targeted suggestions are a result of a predictive algorithm known as recommender systems</a:t>
            </a:r>
            <a:endParaRPr sz="16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425" y="1501350"/>
            <a:ext cx="4317600" cy="227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35025"/>
            <a:ext cx="49158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Recommender Systems aren’t always creepy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</a:t>
            </a:r>
            <a:r>
              <a:rPr lang="en" sz="1600"/>
              <a:t>can be useful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Power of goodness example: movie recommendation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watch movies with similar rating to your favourite movie! HELLLLOOO MACHINE LEARNING!</a:t>
            </a:r>
            <a:endParaRPr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200" y="882325"/>
            <a:ext cx="3611700" cy="3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62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820475"/>
            <a:ext cx="4260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Obtained from MovieLens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27,753,444 ratings by 283,228 users </a:t>
            </a:r>
            <a:br>
              <a:rPr lang="en" sz="1600"/>
            </a:br>
            <a:r>
              <a:rPr lang="en" sz="1600"/>
              <a:t>a</a:t>
            </a:r>
            <a:r>
              <a:rPr lang="en" sz="1600"/>
              <a:t> cross 58098 movies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collection between </a:t>
            </a:r>
            <a:br>
              <a:rPr lang="en" sz="1600"/>
            </a:br>
            <a:r>
              <a:rPr lang="en" sz="1600"/>
              <a:t>January 1995 - </a:t>
            </a:r>
            <a:r>
              <a:rPr lang="en" sz="1600"/>
              <a:t>September</a:t>
            </a:r>
            <a:r>
              <a:rPr lang="en" sz="1600"/>
              <a:t> 2018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Inputs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movieId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movieId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title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genres</a:t>
            </a:r>
            <a:endParaRPr sz="16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700" y="1349000"/>
            <a:ext cx="2190051" cy="219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900" y="2664070"/>
            <a:ext cx="1298450" cy="1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895" y="1073945"/>
            <a:ext cx="1298450" cy="1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 the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Checked for null values      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Data Sets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Movies + Ratings on User ID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Engineering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Created a dataframe for each movie and the </a:t>
            </a:r>
            <a:br>
              <a:rPr lang="en" sz="1600"/>
            </a:br>
            <a:r>
              <a:rPr lang="en" sz="1600"/>
              <a:t>number of ratings in order to calculate the correlation </a:t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225" y="850900"/>
            <a:ext cx="964425" cy="9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225" y="2080950"/>
            <a:ext cx="1065250" cy="10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217" y="3511525"/>
            <a:ext cx="83126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50460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seaborn plot to validate if the average rating is higher if the number of ratings is higher. A positive correlation was observed.</a:t>
            </a: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63" y="1526300"/>
            <a:ext cx="1084441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800" y="1526300"/>
            <a:ext cx="2158950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975" y="2296225"/>
            <a:ext cx="2683145" cy="2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25225"/>
            <a:ext cx="50460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movie rating matrix was created logging users against the movie titles using the pandas pivot table functions.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Searched for our movie of interest = Pulp Fiction (1994)</a:t>
            </a:r>
            <a:br>
              <a:rPr lang="en" sz="1600"/>
            </a:br>
            <a:endParaRPr sz="16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63" y="1526300"/>
            <a:ext cx="1084441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800" y="1526300"/>
            <a:ext cx="2158950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825" y="3076225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25225"/>
            <a:ext cx="50460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the Corrwith() function, we looked for a correlation between Pulp Fiction ratings and the rating of the other movies in the dataset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was hard to observe if movies with a high correlation rate (1.0) were actually good movies, so we looked at the correlation rate and the number of ratings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correlated movies may have a low number of ratings</a:t>
            </a:r>
            <a:br>
              <a:rPr lang="en" sz="1600"/>
            </a:br>
            <a:endParaRPr sz="1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363" y="1526300"/>
            <a:ext cx="1084441" cy="2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800" y="1526300"/>
            <a:ext cx="2158950" cy="20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25225"/>
            <a:ext cx="3576600" cy="3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 at highly correlated movies that also had a high number of ratings and the result was more popular movies similar to Pulp Fiction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enjoy Home Alone but want a new holiday movie, we got your back!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</p:txBody>
      </p:sp>
      <p:sp>
        <p:nvSpPr>
          <p:cNvPr id="130" name="Google Shape;130;p21"/>
          <p:cNvSpPr/>
          <p:nvPr/>
        </p:nvSpPr>
        <p:spPr>
          <a:xfrm>
            <a:off x="4298025" y="1758150"/>
            <a:ext cx="4082100" cy="1708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298025" y="1758150"/>
            <a:ext cx="41790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CAST</a:t>
            </a:r>
            <a:b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EXECUTIVE PRODUCER   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KEVIN DE SOUSA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DIALOGUE EDITOR   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MARSILINO BILATOS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PROCESS EFFECTS   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SABINA MARTIN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	  STUNT DOUBLE   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MUHTASIM MALEQUE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1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