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25E366-E990-2B64-7881-D80C189B0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74416D4-599A-293F-BC3D-3D436A53B8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5F2E3F-3EE7-4ACD-E524-17688571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E5F32-618D-4139-BD06-00119C7C468F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D31B34-2532-7B4B-1384-246F393B1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CD90B4-7DBA-70AA-1B6F-7843B2F1E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EA89-AC0C-4946-A27C-3E715F77BB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538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BAA14B-66B9-AC65-47D8-26767D1AE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EEC1BF-E903-814D-0640-0F24C63DF0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F1960B-6A32-4EE6-5F12-1E080A1C7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E5F32-618D-4139-BD06-00119C7C468F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02AC2F-F7C2-214C-BB8D-DCF1A962C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B348CC-0547-DF3D-C3FA-E57429AC4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EA89-AC0C-4946-A27C-3E715F77BB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730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E5A74D2-42B7-1A7E-7D50-F82C5A2B33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AE8658-2452-7FEA-70E3-5019EC21C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625818-B671-CACE-C19A-77B4E8D10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E5F32-618D-4139-BD06-00119C7C468F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58F157-AD64-18AF-98D9-0791C1BDA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452729-6DA6-4E77-9888-3376F8116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EA89-AC0C-4946-A27C-3E715F77BB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670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F2AB2B-8860-AA92-2D3E-816BD0365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D25492-FD1F-D9C7-25F4-163AEC555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943B97-2E2D-BC17-844B-B2487C2A6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E5F32-618D-4139-BD06-00119C7C468F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5EB0A4-01F3-D6EC-C907-AAC9CE9B7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34C6A0-FD46-91F4-BAD7-394E180C1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EA89-AC0C-4946-A27C-3E715F77BB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605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C47D2D-0BB0-9057-CA6F-ED74023E5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13CB3C-3E03-EFA7-73F2-F9B0A5CB4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8C4344-B647-B355-8BD2-BFC4390DE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E5F32-618D-4139-BD06-00119C7C468F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990F13-57CA-8AF1-8FA6-56405D105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12073B-B283-6C95-AB0F-BB47B1BAA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EA89-AC0C-4946-A27C-3E715F77BB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180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CECA2-2BFD-1A07-BAF6-690A7376B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001CC5-7E58-2345-EE31-F69C0B3934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2CDF5E-DC46-438F-2BD0-2A41F6400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4DBF4C-84C1-2F4F-53D3-410F5DA64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E5F32-618D-4139-BD06-00119C7C468F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1B7693-07CA-A997-682D-5A36D3505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2F9AFF-EA52-0F0E-DFF6-8D4652FCF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EA89-AC0C-4946-A27C-3E715F77BB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573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0D56E7-54ED-A927-8754-18CC306E3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7F53BA-D9F5-9AB4-876C-A0BC6ABB5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0A0BBA-A70C-5AD3-E2BF-79F6A56C6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7286DD4-B30D-CA2E-FF0F-65080375C9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68A1440-B5AA-9837-DBAF-1790CB136B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057F332-E7EB-F785-5F6F-0260D6E9A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E5F32-618D-4139-BD06-00119C7C468F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C1D01B-4938-170A-96D5-09B0BAD7B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428EBD7-BC9A-3A91-C739-29E229ECB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EA89-AC0C-4946-A27C-3E715F77BB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826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247E67-3963-4DA5-4F0F-31F8C7F17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E656231-B8C7-28C1-E666-DE28B37AC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E5F32-618D-4139-BD06-00119C7C468F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DF4485B-0E4D-8EA3-BFDB-AF7763B0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4258B5-B234-A04D-B56A-BED53B966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EA89-AC0C-4946-A27C-3E715F77BB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680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487246E-241D-4371-4740-B4C7588F2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E5F32-618D-4139-BD06-00119C7C468F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F26DA2C-5CF2-8BE4-53AC-7B09A2947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393DAE-1DEF-BCF9-E5E2-A87E1DFC6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EA89-AC0C-4946-A27C-3E715F77BB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936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9B0E21-ACFA-4398-DB70-135EB63A2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8DE6ED-202C-B198-6241-5C03BBABE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687CF5-C49E-01CB-F7F2-7ACFB6B13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F281C2-097A-8BB5-EA44-40B47A9C9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E5F32-618D-4139-BD06-00119C7C468F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C1057B-7D76-D743-AE43-CE2AF517D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4D3867-891E-2E1C-F514-8DA4E4DA3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EA89-AC0C-4946-A27C-3E715F77BB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673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E52DD1-C6F0-B22A-42F6-5C2EC0317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35036EC-A67E-FA14-3D42-8F0CF31570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5416DA-BA14-6F03-5813-B59EEC1F0D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34CCEA-7CAD-DD1C-26EC-0A6A5BBC4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E5F32-618D-4139-BD06-00119C7C468F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5D9AD1-B6F7-D051-6A38-2C81E053C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BF9BAD-2ED2-E9C8-B005-219F3DFA1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EA89-AC0C-4946-A27C-3E715F77BB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91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3DB733-9B95-F193-5685-00CEA9A1B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5F2517-2E2B-56A2-DBB6-484A64CEA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033F63-179E-BC46-2E3F-09F9443557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E5F32-618D-4139-BD06-00119C7C468F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789FA3-0F12-611D-2DE9-C47CCF3558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FFC5D6-FA01-B3F2-6F39-FF31634E45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6EA89-AC0C-4946-A27C-3E715F77BB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74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F8C4F162-F1B8-5E81-EABB-005651AB6115}"/>
              </a:ext>
            </a:extLst>
          </p:cNvPr>
          <p:cNvSpPr/>
          <p:nvPr/>
        </p:nvSpPr>
        <p:spPr>
          <a:xfrm>
            <a:off x="1188663" y="851647"/>
            <a:ext cx="10160656" cy="440447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211F2C8-F742-318C-BC5F-248CBC794748}"/>
              </a:ext>
            </a:extLst>
          </p:cNvPr>
          <p:cNvSpPr/>
          <p:nvPr/>
        </p:nvSpPr>
        <p:spPr>
          <a:xfrm>
            <a:off x="1610004" y="1307412"/>
            <a:ext cx="1320334" cy="348634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4D6E06B-8532-8387-B3B6-D6A9088B86DC}"/>
              </a:ext>
            </a:extLst>
          </p:cNvPr>
          <p:cNvSpPr/>
          <p:nvPr/>
        </p:nvSpPr>
        <p:spPr>
          <a:xfrm>
            <a:off x="4028514" y="1307413"/>
            <a:ext cx="4458261" cy="348634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BFA4B6E-19AB-86F8-2D6A-17EFB5C14E34}"/>
              </a:ext>
            </a:extLst>
          </p:cNvPr>
          <p:cNvCxnSpPr>
            <a:cxnSpLocks/>
          </p:cNvCxnSpPr>
          <p:nvPr/>
        </p:nvCxnSpPr>
        <p:spPr>
          <a:xfrm>
            <a:off x="2930338" y="1601881"/>
            <a:ext cx="11116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A998F74-D23B-2CC1-6142-86B7BD69A0F5}"/>
              </a:ext>
            </a:extLst>
          </p:cNvPr>
          <p:cNvCxnSpPr>
            <a:cxnSpLocks/>
          </p:cNvCxnSpPr>
          <p:nvPr/>
        </p:nvCxnSpPr>
        <p:spPr>
          <a:xfrm>
            <a:off x="2930338" y="2516281"/>
            <a:ext cx="11116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B5E8CC2D-15A8-C346-0965-9C1555EFACB4}"/>
              </a:ext>
            </a:extLst>
          </p:cNvPr>
          <p:cNvSpPr txBox="1"/>
          <p:nvPr/>
        </p:nvSpPr>
        <p:spPr>
          <a:xfrm>
            <a:off x="3074894" y="1324882"/>
            <a:ext cx="1013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err="1"/>
              <a:t>pcd</a:t>
            </a:r>
            <a:endParaRPr lang="en-US" altLang="zh-CN" sz="1200" b="1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77A57A5-FAAD-3CBB-353B-D67ECD7944BA}"/>
              </a:ext>
            </a:extLst>
          </p:cNvPr>
          <p:cNvSpPr/>
          <p:nvPr/>
        </p:nvSpPr>
        <p:spPr>
          <a:xfrm>
            <a:off x="5969373" y="1736358"/>
            <a:ext cx="663388" cy="91439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A3BAA64-589C-C9D1-ACC5-302BDCC7DF50}"/>
              </a:ext>
            </a:extLst>
          </p:cNvPr>
          <p:cNvSpPr txBox="1"/>
          <p:nvPr/>
        </p:nvSpPr>
        <p:spPr>
          <a:xfrm>
            <a:off x="5969373" y="2055055"/>
            <a:ext cx="1013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Match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A24303E-50A3-C375-3223-DFB857773A8A}"/>
              </a:ext>
            </a:extLst>
          </p:cNvPr>
          <p:cNvCxnSpPr>
            <a:cxnSpLocks/>
          </p:cNvCxnSpPr>
          <p:nvPr/>
        </p:nvCxnSpPr>
        <p:spPr>
          <a:xfrm>
            <a:off x="6632761" y="2202521"/>
            <a:ext cx="6006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962AB038-1150-40B0-549E-56F80ABAC5E4}"/>
              </a:ext>
            </a:extLst>
          </p:cNvPr>
          <p:cNvSpPr/>
          <p:nvPr/>
        </p:nvSpPr>
        <p:spPr>
          <a:xfrm>
            <a:off x="7242362" y="1736357"/>
            <a:ext cx="663388" cy="91439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D79A2E8-F92B-0A55-05DB-9B9E7C465565}"/>
              </a:ext>
            </a:extLst>
          </p:cNvPr>
          <p:cNvSpPr/>
          <p:nvPr/>
        </p:nvSpPr>
        <p:spPr>
          <a:xfrm>
            <a:off x="4691901" y="1745324"/>
            <a:ext cx="663388" cy="91439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F692D8F-F235-D001-0CEB-F39484C440D7}"/>
              </a:ext>
            </a:extLst>
          </p:cNvPr>
          <p:cNvSpPr txBox="1"/>
          <p:nvPr/>
        </p:nvSpPr>
        <p:spPr>
          <a:xfrm>
            <a:off x="4732244" y="2022816"/>
            <a:ext cx="1013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FOV</a:t>
            </a:r>
          </a:p>
          <a:p>
            <a:r>
              <a:rPr lang="en-US" altLang="zh-CN" sz="1200" b="1" dirty="0"/>
              <a:t>Filter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66BAC29-7DA4-B7D1-0DE0-0B57A3ACC2B8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5355289" y="2193555"/>
            <a:ext cx="614084" cy="8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75B4977E-385D-C1EF-1F62-0ADE94315C7A}"/>
              </a:ext>
            </a:extLst>
          </p:cNvPr>
          <p:cNvSpPr txBox="1"/>
          <p:nvPr/>
        </p:nvSpPr>
        <p:spPr>
          <a:xfrm>
            <a:off x="7296149" y="2055054"/>
            <a:ext cx="1013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Diff</a:t>
            </a:r>
          </a:p>
          <a:p>
            <a:r>
              <a:rPr lang="en-US" altLang="zh-CN" sz="1200" b="1" dirty="0"/>
              <a:t>Analysis</a:t>
            </a:r>
          </a:p>
        </p:txBody>
      </p: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787FABBA-87A7-2F45-684D-6923C955BC58}"/>
              </a:ext>
            </a:extLst>
          </p:cNvPr>
          <p:cNvCxnSpPr>
            <a:cxnSpLocks/>
          </p:cNvCxnSpPr>
          <p:nvPr/>
        </p:nvCxnSpPr>
        <p:spPr>
          <a:xfrm>
            <a:off x="2930338" y="2055054"/>
            <a:ext cx="11116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7BE07E0-0287-AC9F-27B4-1205C3B65C4A}"/>
              </a:ext>
            </a:extLst>
          </p:cNvPr>
          <p:cNvCxnSpPr>
            <a:cxnSpLocks/>
          </p:cNvCxnSpPr>
          <p:nvPr/>
        </p:nvCxnSpPr>
        <p:spPr>
          <a:xfrm>
            <a:off x="2930338" y="3050587"/>
            <a:ext cx="11116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13E1DEBA-A1D9-CE5E-8560-43029CB8B004}"/>
              </a:ext>
            </a:extLst>
          </p:cNvPr>
          <p:cNvSpPr txBox="1"/>
          <p:nvPr/>
        </p:nvSpPr>
        <p:spPr>
          <a:xfrm>
            <a:off x="2930338" y="2773588"/>
            <a:ext cx="1013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err="1"/>
              <a:t>Calib</a:t>
            </a:r>
            <a:r>
              <a:rPr lang="en-US" altLang="zh-CN" sz="1200" b="1" dirty="0"/>
              <a:t>(txt)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327274B-8ACB-0F51-F2CC-CB63F4DE58E8}"/>
              </a:ext>
            </a:extLst>
          </p:cNvPr>
          <p:cNvSpPr txBox="1"/>
          <p:nvPr/>
        </p:nvSpPr>
        <p:spPr>
          <a:xfrm>
            <a:off x="161644" y="1510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/>
              <a:t>XJ3 PVB to Kitti PVB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F55EF36-5011-6EC3-D31A-3A8CE15999F2}"/>
              </a:ext>
            </a:extLst>
          </p:cNvPr>
          <p:cNvSpPr txBox="1"/>
          <p:nvPr/>
        </p:nvSpPr>
        <p:spPr>
          <a:xfrm>
            <a:off x="2930338" y="1798974"/>
            <a:ext cx="1013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Image(jpg)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A019E95-1DCE-80EC-38BD-AB14A2673CF1}"/>
              </a:ext>
            </a:extLst>
          </p:cNvPr>
          <p:cNvSpPr txBox="1"/>
          <p:nvPr/>
        </p:nvSpPr>
        <p:spPr>
          <a:xfrm>
            <a:off x="2930338" y="2263656"/>
            <a:ext cx="1013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label(</a:t>
            </a:r>
            <a:r>
              <a:rPr lang="en-US" altLang="zh-CN" sz="1200" b="1" dirty="0" err="1"/>
              <a:t>json</a:t>
            </a:r>
            <a:r>
              <a:rPr lang="en-US" altLang="zh-CN" sz="1200" b="1" dirty="0"/>
              <a:t>)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30F8BD8A-8B24-CE4A-3854-F4709B5BD26C}"/>
              </a:ext>
            </a:extLst>
          </p:cNvPr>
          <p:cNvCxnSpPr>
            <a:cxnSpLocks/>
          </p:cNvCxnSpPr>
          <p:nvPr/>
        </p:nvCxnSpPr>
        <p:spPr>
          <a:xfrm>
            <a:off x="8490137" y="1601881"/>
            <a:ext cx="11116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F0EBB9C-1C00-D0F8-844C-6965C5C43765}"/>
              </a:ext>
            </a:extLst>
          </p:cNvPr>
          <p:cNvCxnSpPr>
            <a:cxnSpLocks/>
          </p:cNvCxnSpPr>
          <p:nvPr/>
        </p:nvCxnSpPr>
        <p:spPr>
          <a:xfrm>
            <a:off x="8490137" y="2516281"/>
            <a:ext cx="11116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288001A9-24F4-24E3-1C16-95618981516C}"/>
              </a:ext>
            </a:extLst>
          </p:cNvPr>
          <p:cNvSpPr txBox="1"/>
          <p:nvPr/>
        </p:nvSpPr>
        <p:spPr>
          <a:xfrm>
            <a:off x="8634693" y="1324882"/>
            <a:ext cx="1013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bin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10AE58B1-D51B-54D8-45D6-E357741C681E}"/>
              </a:ext>
            </a:extLst>
          </p:cNvPr>
          <p:cNvCxnSpPr>
            <a:cxnSpLocks/>
          </p:cNvCxnSpPr>
          <p:nvPr/>
        </p:nvCxnSpPr>
        <p:spPr>
          <a:xfrm>
            <a:off x="8490137" y="2055054"/>
            <a:ext cx="11116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621D4F0-10AE-F408-760C-BEAC38D5E3C9}"/>
              </a:ext>
            </a:extLst>
          </p:cNvPr>
          <p:cNvCxnSpPr>
            <a:cxnSpLocks/>
          </p:cNvCxnSpPr>
          <p:nvPr/>
        </p:nvCxnSpPr>
        <p:spPr>
          <a:xfrm>
            <a:off x="8490137" y="3050587"/>
            <a:ext cx="11116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E13FEE7A-88A0-F514-3E0B-B8FFA4D7A7D9}"/>
              </a:ext>
            </a:extLst>
          </p:cNvPr>
          <p:cNvSpPr txBox="1"/>
          <p:nvPr/>
        </p:nvSpPr>
        <p:spPr>
          <a:xfrm>
            <a:off x="8490137" y="2773588"/>
            <a:ext cx="1013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err="1"/>
              <a:t>Calib</a:t>
            </a:r>
            <a:r>
              <a:rPr lang="en-US" altLang="zh-CN" sz="1200" b="1" dirty="0"/>
              <a:t>(txt)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0BD6C08-D6C3-A461-3431-B979BDD55510}"/>
              </a:ext>
            </a:extLst>
          </p:cNvPr>
          <p:cNvSpPr txBox="1"/>
          <p:nvPr/>
        </p:nvSpPr>
        <p:spPr>
          <a:xfrm>
            <a:off x="8490137" y="1798974"/>
            <a:ext cx="1013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Image(jpg)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929D46F-7ABA-F511-3400-2A10EF549FDD}"/>
              </a:ext>
            </a:extLst>
          </p:cNvPr>
          <p:cNvSpPr txBox="1"/>
          <p:nvPr/>
        </p:nvSpPr>
        <p:spPr>
          <a:xfrm>
            <a:off x="8490137" y="2263656"/>
            <a:ext cx="1013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label(txt)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8A1E3E9-BA60-D018-3FB6-302124E08587}"/>
              </a:ext>
            </a:extLst>
          </p:cNvPr>
          <p:cNvSpPr/>
          <p:nvPr/>
        </p:nvSpPr>
        <p:spPr>
          <a:xfrm>
            <a:off x="1948705" y="1528756"/>
            <a:ext cx="663388" cy="172543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58F104A1-5946-EA10-9BE2-FD1A8D8B538B}"/>
              </a:ext>
            </a:extLst>
          </p:cNvPr>
          <p:cNvSpPr txBox="1"/>
          <p:nvPr/>
        </p:nvSpPr>
        <p:spPr>
          <a:xfrm>
            <a:off x="1989605" y="1990111"/>
            <a:ext cx="1013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Reader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B3C9BE0-9321-3EB3-2B4B-08EC138BFD03}"/>
              </a:ext>
            </a:extLst>
          </p:cNvPr>
          <p:cNvSpPr/>
          <p:nvPr/>
        </p:nvSpPr>
        <p:spPr>
          <a:xfrm>
            <a:off x="9610726" y="1307412"/>
            <a:ext cx="1320334" cy="348634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19D69C7-AD6F-503B-795C-92B6B17C6A85}"/>
              </a:ext>
            </a:extLst>
          </p:cNvPr>
          <p:cNvSpPr/>
          <p:nvPr/>
        </p:nvSpPr>
        <p:spPr>
          <a:xfrm>
            <a:off x="9949427" y="1528756"/>
            <a:ext cx="663388" cy="172543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08E5053-0C1E-B6D2-E779-6CC09D0DA1AF}"/>
              </a:ext>
            </a:extLst>
          </p:cNvPr>
          <p:cNvSpPr txBox="1"/>
          <p:nvPr/>
        </p:nvSpPr>
        <p:spPr>
          <a:xfrm>
            <a:off x="9990327" y="1990111"/>
            <a:ext cx="1013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Writer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A768DDEC-7067-1AD2-24D0-B77E00C7921F}"/>
              </a:ext>
            </a:extLst>
          </p:cNvPr>
          <p:cNvSpPr txBox="1"/>
          <p:nvPr/>
        </p:nvSpPr>
        <p:spPr>
          <a:xfrm>
            <a:off x="6096000" y="5310349"/>
            <a:ext cx="1013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多进程</a:t>
            </a:r>
            <a:endParaRPr lang="en-US" altLang="zh-CN" sz="1200" b="1" dirty="0"/>
          </a:p>
        </p:txBody>
      </p:sp>
    </p:spTree>
    <p:extLst>
      <p:ext uri="{BB962C8B-B14F-4D97-AF65-F5344CB8AC3E}">
        <p14:creationId xmlns:p14="http://schemas.microsoft.com/office/powerpoint/2010/main" val="302128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8B13A6E-ED04-9049-BFFE-0F6D165F82DA}"/>
              </a:ext>
            </a:extLst>
          </p:cNvPr>
          <p:cNvSpPr txBox="1"/>
          <p:nvPr/>
        </p:nvSpPr>
        <p:spPr>
          <a:xfrm>
            <a:off x="537883" y="42045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/>
              <a:t>Difference function</a:t>
            </a:r>
          </a:p>
        </p:txBody>
      </p:sp>
    </p:spTree>
    <p:extLst>
      <p:ext uri="{BB962C8B-B14F-4D97-AF65-F5344CB8AC3E}">
        <p14:creationId xmlns:p14="http://schemas.microsoft.com/office/powerpoint/2010/main" val="3616867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42</Words>
  <Application>Microsoft Office PowerPoint</Application>
  <PresentationFormat>宽屏</PresentationFormat>
  <Paragraphs>18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军</dc:creator>
  <cp:lastModifiedBy>王 军</cp:lastModifiedBy>
  <cp:revision>4</cp:revision>
  <dcterms:created xsi:type="dcterms:W3CDTF">2023-02-15T08:10:36Z</dcterms:created>
  <dcterms:modified xsi:type="dcterms:W3CDTF">2023-06-29T07:42:38Z</dcterms:modified>
</cp:coreProperties>
</file>