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Slide Image Placeholder 1"/>
          <p:cNvSpPr>
            <a:spLocks noGrp="1" noRot="1" noChangeAspect="1"/>
          </p:cNvSpPr>
          <p:nvPr>
            <p:ph type="sldImg"/>
          </p:nvPr>
        </p:nvSpPr>
        <p:spPr/>
      </p:sp>
      <p:sp>
        <p:nvSpPr>
          <p:cNvPr id="1048581" name="Notes Placeholder 2"/>
          <p:cNvSpPr>
            <a:spLocks noGrp="1"/>
          </p:cNvSpPr>
          <p:nvPr>
            <p:ph type="body" idx="1"/>
          </p:nvPr>
        </p:nvSpPr>
        <p:spPr/>
        <p:txBody>
          <a:bodyPr/>
          <a:lstStyle/>
          <a:p>
            <a:endParaRPr lang="en-US" dirty="0"/>
          </a:p>
        </p:txBody>
      </p:sp>
      <p:sp>
        <p:nvSpPr>
          <p:cNvPr id="1048582"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Slide Image Placeholder 1"/>
          <p:cNvSpPr>
            <a:spLocks noGrp="1" noRot="1" noChangeAspect="1"/>
          </p:cNvSpPr>
          <p:nvPr>
            <p:ph type="sldImg"/>
          </p:nvPr>
        </p:nvSpPr>
        <p:spPr/>
      </p:sp>
      <p:sp>
        <p:nvSpPr>
          <p:cNvPr id="1048687" name="Notes Placeholder 2"/>
          <p:cNvSpPr>
            <a:spLocks noGrp="1"/>
          </p:cNvSpPr>
          <p:nvPr>
            <p:ph type="body" idx="1"/>
          </p:nvPr>
        </p:nvSpPr>
        <p:spPr/>
        <p:txBody>
          <a:bodyPr/>
          <a:lstStyle/>
          <a:p>
            <a:endParaRPr lang="en-US" dirty="0"/>
          </a:p>
        </p:txBody>
      </p:sp>
      <p:sp>
        <p:nvSpPr>
          <p:cNvPr id="1048688"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US" dirty="0"/>
          </a:p>
        </p:txBody>
      </p:sp>
      <p:sp>
        <p:nvSpPr>
          <p:cNvPr id="1048606"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lstStyle/>
          <a:p>
            <a:endParaRPr lang="en-US" dirty="0"/>
          </a:p>
        </p:txBody>
      </p:sp>
      <p:sp>
        <p:nvSpPr>
          <p:cNvPr id="1048613"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Slide Image Placeholder 1"/>
          <p:cNvSpPr>
            <a:spLocks noGrp="1" noRot="1" noChangeAspect="1"/>
          </p:cNvSpPr>
          <p:nvPr>
            <p:ph type="sldImg"/>
          </p:nvPr>
        </p:nvSpPr>
        <p:spPr/>
      </p:sp>
      <p:sp>
        <p:nvSpPr>
          <p:cNvPr id="1048622" name="Notes Placeholder 2"/>
          <p:cNvSpPr>
            <a:spLocks noGrp="1"/>
          </p:cNvSpPr>
          <p:nvPr>
            <p:ph type="body" idx="1"/>
          </p:nvPr>
        </p:nvSpPr>
        <p:spPr/>
        <p:txBody>
          <a:bodyPr/>
          <a:lstStyle/>
          <a:p>
            <a:endParaRPr lang="en-US" dirty="0"/>
          </a:p>
        </p:txBody>
      </p:sp>
      <p:sp>
        <p:nvSpPr>
          <p:cNvPr id="1048623"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US" dirty="0"/>
          </a:p>
        </p:txBody>
      </p:sp>
      <p:sp>
        <p:nvSpPr>
          <p:cNvPr id="1048646"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Image Placeholder 1"/>
          <p:cNvSpPr>
            <a:spLocks noGrp="1" noRot="1" noChangeAspect="1"/>
          </p:cNvSpPr>
          <p:nvPr>
            <p:ph type="sldImg"/>
          </p:nvPr>
        </p:nvSpPr>
        <p:spPr/>
      </p:sp>
      <p:sp>
        <p:nvSpPr>
          <p:cNvPr id="1048657" name="Notes Placeholder 2"/>
          <p:cNvSpPr>
            <a:spLocks noGrp="1"/>
          </p:cNvSpPr>
          <p:nvPr>
            <p:ph type="body" idx="1"/>
          </p:nvPr>
        </p:nvSpPr>
        <p:spPr/>
        <p:txBody>
          <a:bodyPr/>
          <a:lstStyle/>
          <a:p>
            <a:endParaRPr lang="en-US" dirty="0"/>
          </a:p>
        </p:txBody>
      </p:sp>
      <p:sp>
        <p:nvSpPr>
          <p:cNvPr id="1048658"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p:sp>
      <p:sp>
        <p:nvSpPr>
          <p:cNvPr id="1048665" name="Notes Placeholder 2"/>
          <p:cNvSpPr>
            <a:spLocks noGrp="1"/>
          </p:cNvSpPr>
          <p:nvPr>
            <p:ph type="body" idx="1"/>
          </p:nvPr>
        </p:nvSpPr>
        <p:spPr/>
        <p:txBody>
          <a:bodyPr/>
          <a:lstStyle/>
          <a:p>
            <a:endParaRPr lang="en-US" dirty="0"/>
          </a:p>
        </p:txBody>
      </p:sp>
      <p:sp>
        <p:nvSpPr>
          <p:cNvPr id="1048666"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p:sp>
      <p:sp>
        <p:nvSpPr>
          <p:cNvPr id="1048675" name="Notes Placeholder 2"/>
          <p:cNvSpPr>
            <a:spLocks noGrp="1"/>
          </p:cNvSpPr>
          <p:nvPr>
            <p:ph type="body" idx="1"/>
          </p:nvPr>
        </p:nvSpPr>
        <p:spPr/>
        <p:txBody>
          <a:bodyPr/>
          <a:lstStyle/>
          <a:p>
            <a:endParaRPr lang="en-US" dirty="0"/>
          </a:p>
        </p:txBody>
      </p:sp>
      <p:sp>
        <p:nvSpPr>
          <p:cNvPr id="1048676"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048576" name="Shape 0"/>
          <p:cNvSpPr/>
          <p:nvPr/>
        </p:nvSpPr>
        <p:spPr>
          <a:xfrm>
            <a:off x="0" y="0"/>
            <a:ext cx="14630400" cy="8229600"/>
          </a:xfrm>
          <a:prstGeom prst="rect">
            <a:avLst/>
          </a:prstGeom>
          <a:solidFill>
            <a:srgbClr val="ECECF3"/>
          </a:solidFill>
        </p:spPr>
      </p:sp>
      <p:sp>
        <p:nvSpPr>
          <p:cNvPr id="1048577" name="Shape 1"/>
          <p:cNvSpPr/>
          <p:nvPr/>
        </p:nvSpPr>
        <p:spPr>
          <a:xfrm>
            <a:off x="0" y="0"/>
            <a:ext cx="14630400" cy="8229600"/>
          </a:xfrm>
          <a:prstGeom prst="rect">
            <a:avLst/>
          </a:prstGeom>
          <a:solidFill>
            <a:srgbClr val="FFFFFF">
              <a:alpha val="75000"/>
            </a:srgbClr>
          </a:solidFill>
        </p:spPr>
      </p:sp>
      <p:pic>
        <p:nvPicPr>
          <p:cNvPr id="209715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048578" name="Shape 2"/>
          <p:cNvSpPr/>
          <p:nvPr/>
        </p:nvSpPr>
        <p:spPr>
          <a:xfrm>
            <a:off x="0" y="0"/>
            <a:ext cx="14630400" cy="8229600"/>
          </a:xfrm>
          <a:prstGeom prst="rect">
            <a:avLst/>
          </a:prstGeom>
          <a:solidFill>
            <a:srgbClr val="FFFFFF">
              <a:alpha val="85000"/>
            </a:srgbClr>
          </a:solidFill>
        </p:spPr>
      </p:sp>
      <p:sp>
        <p:nvSpPr>
          <p:cNvPr id="1048579" name="Text 3"/>
          <p:cNvSpPr/>
          <p:nvPr/>
        </p:nvSpPr>
        <p:spPr>
          <a:xfrm>
            <a:off x="1475194" y="2598412"/>
            <a:ext cx="12224514" cy="2499598"/>
          </a:xfrm>
          <a:prstGeom prst="rect">
            <a:avLst/>
          </a:prstGeom>
          <a:noFill/>
        </p:spPr>
        <p:txBody>
          <a:bodyPr wrap="square" rtlCol="0" anchor="t"/>
          <a:lstStyle/>
          <a:p>
            <a:pPr marL="0" indent="0">
              <a:lnSpc>
                <a:spcPts val="6561"/>
              </a:lnSpc>
              <a:buNone/>
            </a:pPr>
            <a:r>
              <a:rPr lang="en-US" sz="5249" b="1" dirty="0">
                <a:solidFill>
                  <a:srgbClr val="1B1B27"/>
                </a:solidFill>
                <a:latin typeface="Raleway" pitchFamily="34" charset="0"/>
                <a:ea typeface="Raleway" pitchFamily="34" charset="-122"/>
                <a:cs typeface="Raleway" pitchFamily="34" charset="-120"/>
              </a:rPr>
              <a:t>MOHAMED MARSOOK.M</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048677" name="Shape 0"/>
          <p:cNvSpPr/>
          <p:nvPr/>
        </p:nvSpPr>
        <p:spPr>
          <a:xfrm>
            <a:off x="0" y="0"/>
            <a:ext cx="14630400" cy="8229600"/>
          </a:xfrm>
          <a:prstGeom prst="rect">
            <a:avLst/>
          </a:prstGeom>
          <a:solidFill>
            <a:srgbClr val="ECECF3"/>
          </a:solidFill>
        </p:spPr>
      </p:sp>
      <p:sp>
        <p:nvSpPr>
          <p:cNvPr id="1048678" name="Shape 1"/>
          <p:cNvSpPr/>
          <p:nvPr/>
        </p:nvSpPr>
        <p:spPr>
          <a:xfrm>
            <a:off x="0" y="0"/>
            <a:ext cx="14630400" cy="8229600"/>
          </a:xfrm>
          <a:prstGeom prst="rect">
            <a:avLst/>
          </a:prstGeom>
          <a:solidFill>
            <a:srgbClr val="FFFFFF">
              <a:alpha val="75000"/>
            </a:srgbClr>
          </a:solidFill>
        </p:spPr>
      </p:sp>
      <p:sp>
        <p:nvSpPr>
          <p:cNvPr id="1048679" name="Text 2"/>
          <p:cNvSpPr/>
          <p:nvPr/>
        </p:nvSpPr>
        <p:spPr>
          <a:xfrm>
            <a:off x="2037993" y="1614726"/>
            <a:ext cx="5554980"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2097159"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1048680" name="Text 3"/>
          <p:cNvSpPr/>
          <p:nvPr/>
        </p:nvSpPr>
        <p:spPr>
          <a:xfrm>
            <a:off x="2037993" y="5068014"/>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1048681" name="Text 4"/>
          <p:cNvSpPr/>
          <p:nvPr/>
        </p:nvSpPr>
        <p:spPr>
          <a:xfrm>
            <a:off x="2037993" y="5548432"/>
            <a:ext cx="3295888" cy="1066205"/>
          </a:xfrm>
          <a:prstGeom prst="rect">
            <a:avLst/>
          </a:prstGeom>
          <a:noFill/>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2097160"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1048682" name="Text 5"/>
          <p:cNvSpPr/>
          <p:nvPr/>
        </p:nvSpPr>
        <p:spPr>
          <a:xfrm>
            <a:off x="5667137" y="5068133"/>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48683" name="Text 6"/>
          <p:cNvSpPr/>
          <p:nvPr/>
        </p:nvSpPr>
        <p:spPr>
          <a:xfrm>
            <a:off x="5667137" y="5548551"/>
            <a:ext cx="3296007" cy="1066205"/>
          </a:xfrm>
          <a:prstGeom prst="rect">
            <a:avLst/>
          </a:prstGeom>
          <a:noFill/>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209716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048684" name="Text 7"/>
          <p:cNvSpPr/>
          <p:nvPr/>
        </p:nvSpPr>
        <p:spPr>
          <a:xfrm>
            <a:off x="9296400" y="5068133"/>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048685" name="Text 8"/>
          <p:cNvSpPr/>
          <p:nvPr/>
        </p:nvSpPr>
        <p:spPr>
          <a:xfrm>
            <a:off x="9296400" y="5548551"/>
            <a:ext cx="3296007" cy="1066205"/>
          </a:xfrm>
          <a:prstGeom prst="rect">
            <a:avLst/>
          </a:prstGeom>
          <a:noFill/>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8583" name="Shape 0"/>
          <p:cNvSpPr/>
          <p:nvPr/>
        </p:nvSpPr>
        <p:spPr>
          <a:xfrm>
            <a:off x="0" y="0"/>
            <a:ext cx="14630400" cy="8229600"/>
          </a:xfrm>
          <a:prstGeom prst="rect">
            <a:avLst/>
          </a:prstGeom>
          <a:solidFill>
            <a:srgbClr val="ECECF3"/>
          </a:solidFill>
        </p:spPr>
      </p:sp>
      <p:sp>
        <p:nvSpPr>
          <p:cNvPr id="1048584" name="Shape 1"/>
          <p:cNvSpPr/>
          <p:nvPr/>
        </p:nvSpPr>
        <p:spPr>
          <a:xfrm>
            <a:off x="0" y="0"/>
            <a:ext cx="14630400" cy="8229600"/>
          </a:xfrm>
          <a:prstGeom prst="rect">
            <a:avLst/>
          </a:prstGeom>
          <a:solidFill>
            <a:srgbClr val="FFFFFF">
              <a:alpha val="75000"/>
            </a:srgbClr>
          </a:solidFill>
        </p:spPr>
      </p:sp>
      <p:pic>
        <p:nvPicPr>
          <p:cNvPr id="2097153"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048585" name="Shape 2"/>
          <p:cNvSpPr/>
          <p:nvPr/>
        </p:nvSpPr>
        <p:spPr>
          <a:xfrm>
            <a:off x="0" y="0"/>
            <a:ext cx="14630400" cy="8229600"/>
          </a:xfrm>
          <a:prstGeom prst="rect">
            <a:avLst/>
          </a:prstGeom>
          <a:solidFill>
            <a:srgbClr val="FFFFFF">
              <a:alpha val="85000"/>
            </a:srgbClr>
          </a:solidFill>
        </p:spPr>
      </p:sp>
      <p:sp>
        <p:nvSpPr>
          <p:cNvPr id="1048586" name="Text 3"/>
          <p:cNvSpPr/>
          <p:nvPr/>
        </p:nvSpPr>
        <p:spPr>
          <a:xfrm>
            <a:off x="2037993" y="2676763"/>
            <a:ext cx="5554980" cy="694373"/>
          </a:xfrm>
          <a:prstGeom prst="rect">
            <a:avLst/>
          </a:prstGeom>
          <a:noFill/>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104858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1048588" name="Text 5"/>
          <p:cNvSpPr/>
          <p:nvPr/>
        </p:nvSpPr>
        <p:spPr>
          <a:xfrm>
            <a:off x="2267783" y="3934182"/>
            <a:ext cx="10094833" cy="1388745"/>
          </a:xfrm>
          <a:prstGeom prst="rect">
            <a:avLst/>
          </a:prstGeom>
          <a:noFill/>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48592" name="Shape 0"/>
          <p:cNvSpPr/>
          <p:nvPr/>
        </p:nvSpPr>
        <p:spPr>
          <a:xfrm>
            <a:off x="0" y="0"/>
            <a:ext cx="14630400" cy="8229600"/>
          </a:xfrm>
          <a:prstGeom prst="rect">
            <a:avLst/>
          </a:prstGeom>
          <a:solidFill>
            <a:srgbClr val="ECECF3"/>
          </a:solidFill>
        </p:spPr>
      </p:sp>
      <p:sp>
        <p:nvSpPr>
          <p:cNvPr id="1048593" name="Shape 1"/>
          <p:cNvSpPr/>
          <p:nvPr/>
        </p:nvSpPr>
        <p:spPr>
          <a:xfrm>
            <a:off x="0" y="0"/>
            <a:ext cx="14630400" cy="8229600"/>
          </a:xfrm>
          <a:prstGeom prst="rect">
            <a:avLst/>
          </a:prstGeom>
          <a:solidFill>
            <a:srgbClr val="FFFFFF">
              <a:alpha val="75000"/>
            </a:srgbClr>
          </a:solidFill>
        </p:spPr>
      </p:sp>
      <p:pic>
        <p:nvPicPr>
          <p:cNvPr id="209715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1048594" name="Text 2"/>
          <p:cNvSpPr/>
          <p:nvPr/>
        </p:nvSpPr>
        <p:spPr>
          <a:xfrm>
            <a:off x="833199" y="2052876"/>
            <a:ext cx="5554980"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1048595"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1048596" name="Text 4"/>
          <p:cNvSpPr/>
          <p:nvPr/>
        </p:nvSpPr>
        <p:spPr>
          <a:xfrm>
            <a:off x="1444109" y="3330416"/>
            <a:ext cx="3931206" cy="694373"/>
          </a:xfrm>
          <a:prstGeom prst="rect">
            <a:avLst/>
          </a:prstGeom>
          <a:noFill/>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1048597" name="Text 5"/>
          <p:cNvSpPr/>
          <p:nvPr/>
        </p:nvSpPr>
        <p:spPr>
          <a:xfrm>
            <a:off x="1444109" y="4158020"/>
            <a:ext cx="3931206" cy="710803"/>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1048598"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48599" name="Text 7"/>
          <p:cNvSpPr/>
          <p:nvPr/>
        </p:nvSpPr>
        <p:spPr>
          <a:xfrm>
            <a:off x="6208395" y="3330416"/>
            <a:ext cx="2777490" cy="347186"/>
          </a:xfrm>
          <a:prstGeom prst="rect">
            <a:avLst/>
          </a:prstGeom>
          <a:noFill/>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048600" name="Text 8"/>
          <p:cNvSpPr/>
          <p:nvPr/>
        </p:nvSpPr>
        <p:spPr>
          <a:xfrm>
            <a:off x="6208395" y="3810833"/>
            <a:ext cx="3931206" cy="710803"/>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048601"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048602" name="Text 10"/>
          <p:cNvSpPr/>
          <p:nvPr/>
        </p:nvSpPr>
        <p:spPr>
          <a:xfrm>
            <a:off x="1444109" y="5340906"/>
            <a:ext cx="2777490" cy="347186"/>
          </a:xfrm>
          <a:prstGeom prst="rect">
            <a:avLst/>
          </a:prstGeom>
          <a:noFill/>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048603" name="Text 11"/>
          <p:cNvSpPr/>
          <p:nvPr/>
        </p:nvSpPr>
        <p:spPr>
          <a:xfrm>
            <a:off x="1444109" y="5821323"/>
            <a:ext cx="8695492" cy="355402"/>
          </a:xfrm>
          <a:prstGeom prst="rect">
            <a:avLst/>
          </a:prstGeom>
          <a:noFill/>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048607" name="Shape 0"/>
          <p:cNvSpPr/>
          <p:nvPr/>
        </p:nvSpPr>
        <p:spPr>
          <a:xfrm>
            <a:off x="0" y="0"/>
            <a:ext cx="14630400" cy="8229600"/>
          </a:xfrm>
          <a:prstGeom prst="rect">
            <a:avLst/>
          </a:prstGeom>
          <a:solidFill>
            <a:srgbClr val="ECECF3"/>
          </a:solidFill>
        </p:spPr>
      </p:sp>
      <p:sp>
        <p:nvSpPr>
          <p:cNvPr id="1048608" name="Shape 1"/>
          <p:cNvSpPr/>
          <p:nvPr/>
        </p:nvSpPr>
        <p:spPr>
          <a:xfrm>
            <a:off x="0" y="0"/>
            <a:ext cx="14630400" cy="8229600"/>
          </a:xfrm>
          <a:prstGeom prst="rect">
            <a:avLst/>
          </a:prstGeom>
          <a:solidFill>
            <a:srgbClr val="FFFFFF">
              <a:alpha val="75000"/>
            </a:srgbClr>
          </a:solidFill>
        </p:spPr>
      </p:sp>
      <p:pic>
        <p:nvPicPr>
          <p:cNvPr id="2097155"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1048609" name="Text 2"/>
          <p:cNvSpPr/>
          <p:nvPr/>
        </p:nvSpPr>
        <p:spPr>
          <a:xfrm>
            <a:off x="833199" y="3067883"/>
            <a:ext cx="5554980"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1048610" name="Text 3"/>
          <p:cNvSpPr/>
          <p:nvPr/>
        </p:nvSpPr>
        <p:spPr>
          <a:xfrm>
            <a:off x="833199" y="4095512"/>
            <a:ext cx="7477601" cy="1066205"/>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048614" name="Shape 0"/>
          <p:cNvSpPr/>
          <p:nvPr/>
        </p:nvSpPr>
        <p:spPr>
          <a:xfrm>
            <a:off x="0" y="0"/>
            <a:ext cx="14630400" cy="8229600"/>
          </a:xfrm>
          <a:prstGeom prst="rect">
            <a:avLst/>
          </a:prstGeom>
          <a:solidFill>
            <a:srgbClr val="ECECF3"/>
          </a:solidFill>
        </p:spPr>
      </p:sp>
      <p:sp>
        <p:nvSpPr>
          <p:cNvPr id="1048615" name="Shape 1"/>
          <p:cNvSpPr/>
          <p:nvPr/>
        </p:nvSpPr>
        <p:spPr>
          <a:xfrm>
            <a:off x="0" y="0"/>
            <a:ext cx="14630400" cy="8229600"/>
          </a:xfrm>
          <a:prstGeom prst="rect">
            <a:avLst/>
          </a:prstGeom>
          <a:solidFill>
            <a:srgbClr val="FFFFFF">
              <a:alpha val="75000"/>
            </a:srgbClr>
          </a:solidFill>
        </p:spPr>
      </p:sp>
      <p:pic>
        <p:nvPicPr>
          <p:cNvPr id="2097156"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048616" name="Shape 2"/>
          <p:cNvSpPr/>
          <p:nvPr/>
        </p:nvSpPr>
        <p:spPr>
          <a:xfrm>
            <a:off x="0" y="0"/>
            <a:ext cx="14630400" cy="8229600"/>
          </a:xfrm>
          <a:prstGeom prst="rect">
            <a:avLst/>
          </a:prstGeom>
          <a:solidFill>
            <a:srgbClr val="FFFFFF">
              <a:alpha val="85000"/>
            </a:srgbClr>
          </a:solidFill>
        </p:spPr>
      </p:sp>
      <p:sp>
        <p:nvSpPr>
          <p:cNvPr id="1048617" name="Text 3"/>
          <p:cNvSpPr/>
          <p:nvPr/>
        </p:nvSpPr>
        <p:spPr>
          <a:xfrm>
            <a:off x="2037993" y="2801303"/>
            <a:ext cx="6031468"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1048618" name="Text 4"/>
          <p:cNvSpPr/>
          <p:nvPr/>
        </p:nvSpPr>
        <p:spPr>
          <a:xfrm>
            <a:off x="2393394" y="3828931"/>
            <a:ext cx="10199013" cy="355402"/>
          </a:xfrm>
          <a:prstGeom prst="rect">
            <a:avLst/>
          </a:prstGeom>
          <a:noFill/>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1048619" name="Text 5"/>
          <p:cNvSpPr/>
          <p:nvPr/>
        </p:nvSpPr>
        <p:spPr>
          <a:xfrm>
            <a:off x="2393394" y="4273153"/>
            <a:ext cx="10199013" cy="355402"/>
          </a:xfrm>
          <a:prstGeom prst="rect">
            <a:avLst/>
          </a:prstGeom>
          <a:noFill/>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1048620" name="Text 6"/>
          <p:cNvSpPr/>
          <p:nvPr/>
        </p:nvSpPr>
        <p:spPr>
          <a:xfrm>
            <a:off x="2393394" y="4717375"/>
            <a:ext cx="10199013" cy="710803"/>
          </a:xfrm>
          <a:prstGeom prst="rect">
            <a:avLst/>
          </a:prstGeom>
          <a:noFill/>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624" name="Shape 0"/>
          <p:cNvSpPr/>
          <p:nvPr/>
        </p:nvSpPr>
        <p:spPr>
          <a:xfrm>
            <a:off x="0" y="0"/>
            <a:ext cx="14630400" cy="8229600"/>
          </a:xfrm>
          <a:prstGeom prst="rect">
            <a:avLst/>
          </a:prstGeom>
          <a:solidFill>
            <a:srgbClr val="ECECF3"/>
          </a:solidFill>
        </p:spPr>
      </p:sp>
      <p:sp>
        <p:nvSpPr>
          <p:cNvPr id="1048625" name="Shape 1"/>
          <p:cNvSpPr/>
          <p:nvPr/>
        </p:nvSpPr>
        <p:spPr>
          <a:xfrm>
            <a:off x="0" y="0"/>
            <a:ext cx="14630400" cy="8229600"/>
          </a:xfrm>
          <a:prstGeom prst="rect">
            <a:avLst/>
          </a:prstGeom>
          <a:solidFill>
            <a:srgbClr val="FFFFFF">
              <a:alpha val="75000"/>
            </a:srgbClr>
          </a:solidFill>
        </p:spPr>
      </p:sp>
      <p:pic>
        <p:nvPicPr>
          <p:cNvPr id="2097157"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048626" name="Shape 2"/>
          <p:cNvSpPr/>
          <p:nvPr/>
        </p:nvSpPr>
        <p:spPr>
          <a:xfrm>
            <a:off x="0" y="0"/>
            <a:ext cx="14630400" cy="8229600"/>
          </a:xfrm>
          <a:prstGeom prst="rect">
            <a:avLst/>
          </a:prstGeom>
          <a:solidFill>
            <a:srgbClr val="FFFFFF">
              <a:alpha val="85000"/>
            </a:srgbClr>
          </a:solidFill>
        </p:spPr>
      </p:sp>
      <p:sp>
        <p:nvSpPr>
          <p:cNvPr id="1048627" name="Text 3"/>
          <p:cNvSpPr/>
          <p:nvPr/>
        </p:nvSpPr>
        <p:spPr>
          <a:xfrm>
            <a:off x="2037993" y="1458516"/>
            <a:ext cx="8523565"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1048628" name="Shape 4"/>
          <p:cNvSpPr/>
          <p:nvPr/>
        </p:nvSpPr>
        <p:spPr>
          <a:xfrm>
            <a:off x="2349103" y="2486144"/>
            <a:ext cx="44410" cy="4284821"/>
          </a:xfrm>
          <a:prstGeom prst="roundRect">
            <a:avLst>
              <a:gd name="adj" fmla="val 225151"/>
            </a:avLst>
          </a:prstGeom>
          <a:solidFill>
            <a:srgbClr val="C7C7D0"/>
          </a:solidFill>
        </p:spPr>
      </p:sp>
      <p:sp>
        <p:nvSpPr>
          <p:cNvPr id="1048629" name="Shape 5"/>
          <p:cNvSpPr/>
          <p:nvPr/>
        </p:nvSpPr>
        <p:spPr>
          <a:xfrm>
            <a:off x="2621220" y="2887444"/>
            <a:ext cx="777597" cy="44410"/>
          </a:xfrm>
          <a:prstGeom prst="roundRect">
            <a:avLst>
              <a:gd name="adj" fmla="val 225151"/>
            </a:avLst>
          </a:prstGeom>
          <a:solidFill>
            <a:srgbClr val="C7C7D0"/>
          </a:solidFill>
        </p:spPr>
      </p:sp>
      <p:sp>
        <p:nvSpPr>
          <p:cNvPr id="1048630"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48631" name="Text 7"/>
          <p:cNvSpPr/>
          <p:nvPr/>
        </p:nvSpPr>
        <p:spPr>
          <a:xfrm>
            <a:off x="2299871" y="2701409"/>
            <a:ext cx="142637" cy="416481"/>
          </a:xfrm>
          <a:prstGeom prst="rect">
            <a:avLst/>
          </a:prstGeom>
          <a:noFill/>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048632" name="Text 8"/>
          <p:cNvSpPr/>
          <p:nvPr/>
        </p:nvSpPr>
        <p:spPr>
          <a:xfrm>
            <a:off x="3593306" y="2708315"/>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048633" name="Text 9"/>
          <p:cNvSpPr/>
          <p:nvPr/>
        </p:nvSpPr>
        <p:spPr>
          <a:xfrm>
            <a:off x="3593306" y="3188732"/>
            <a:ext cx="8999101" cy="355402"/>
          </a:xfrm>
          <a:prstGeom prst="rect">
            <a:avLst/>
          </a:prstGeom>
          <a:noFill/>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048634" name="Shape 10"/>
          <p:cNvSpPr/>
          <p:nvPr/>
        </p:nvSpPr>
        <p:spPr>
          <a:xfrm>
            <a:off x="2621220" y="4389775"/>
            <a:ext cx="777597" cy="44410"/>
          </a:xfrm>
          <a:prstGeom prst="roundRect">
            <a:avLst>
              <a:gd name="adj" fmla="val 225151"/>
            </a:avLst>
          </a:prstGeom>
          <a:solidFill>
            <a:srgbClr val="C7C7D0"/>
          </a:solidFill>
        </p:spPr>
      </p:sp>
      <p:sp>
        <p:nvSpPr>
          <p:cNvPr id="1048635"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048636" name="Text 12"/>
          <p:cNvSpPr/>
          <p:nvPr/>
        </p:nvSpPr>
        <p:spPr>
          <a:xfrm>
            <a:off x="2284393" y="4203740"/>
            <a:ext cx="173712" cy="416481"/>
          </a:xfrm>
          <a:prstGeom prst="rect">
            <a:avLst/>
          </a:prstGeom>
          <a:noFill/>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048637" name="Text 13"/>
          <p:cNvSpPr/>
          <p:nvPr/>
        </p:nvSpPr>
        <p:spPr>
          <a:xfrm>
            <a:off x="3593306" y="4210645"/>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048638" name="Text 14"/>
          <p:cNvSpPr/>
          <p:nvPr/>
        </p:nvSpPr>
        <p:spPr>
          <a:xfrm>
            <a:off x="3593306" y="4691063"/>
            <a:ext cx="8999101" cy="355402"/>
          </a:xfrm>
          <a:prstGeom prst="rect">
            <a:avLst/>
          </a:prstGeom>
          <a:noFill/>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048639" name="Shape 15"/>
          <p:cNvSpPr/>
          <p:nvPr/>
        </p:nvSpPr>
        <p:spPr>
          <a:xfrm>
            <a:off x="2621220" y="5892105"/>
            <a:ext cx="777597" cy="44410"/>
          </a:xfrm>
          <a:prstGeom prst="roundRect">
            <a:avLst>
              <a:gd name="adj" fmla="val 225151"/>
            </a:avLst>
          </a:prstGeom>
          <a:solidFill>
            <a:srgbClr val="C7C7D0"/>
          </a:solidFill>
        </p:spPr>
      </p:sp>
      <p:sp>
        <p:nvSpPr>
          <p:cNvPr id="1048640"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1048641" name="Text 17"/>
          <p:cNvSpPr/>
          <p:nvPr/>
        </p:nvSpPr>
        <p:spPr>
          <a:xfrm>
            <a:off x="2282250" y="5706070"/>
            <a:ext cx="177998" cy="416481"/>
          </a:xfrm>
          <a:prstGeom prst="rect">
            <a:avLst/>
          </a:prstGeom>
          <a:noFill/>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048642" name="Text 18"/>
          <p:cNvSpPr/>
          <p:nvPr/>
        </p:nvSpPr>
        <p:spPr>
          <a:xfrm>
            <a:off x="3593306" y="5712976"/>
            <a:ext cx="2777490" cy="347186"/>
          </a:xfrm>
          <a:prstGeom prst="rect">
            <a:avLst/>
          </a:prstGeom>
          <a:noFill/>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1048643" name="Text 19"/>
          <p:cNvSpPr/>
          <p:nvPr/>
        </p:nvSpPr>
        <p:spPr>
          <a:xfrm>
            <a:off x="3593306" y="6193393"/>
            <a:ext cx="8999101" cy="355402"/>
          </a:xfrm>
          <a:prstGeom prst="rect">
            <a:avLst/>
          </a:prstGeom>
          <a:noFill/>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47" name="Shape 0"/>
          <p:cNvSpPr/>
          <p:nvPr/>
        </p:nvSpPr>
        <p:spPr>
          <a:xfrm>
            <a:off x="0" y="0"/>
            <a:ext cx="14630400" cy="8229600"/>
          </a:xfrm>
          <a:prstGeom prst="rect">
            <a:avLst/>
          </a:prstGeom>
          <a:solidFill>
            <a:srgbClr val="ECECF3"/>
          </a:solidFill>
        </p:spPr>
      </p:sp>
      <p:sp>
        <p:nvSpPr>
          <p:cNvPr id="1048648" name="Shape 1"/>
          <p:cNvSpPr/>
          <p:nvPr/>
        </p:nvSpPr>
        <p:spPr>
          <a:xfrm>
            <a:off x="0" y="0"/>
            <a:ext cx="14630400" cy="8229600"/>
          </a:xfrm>
          <a:prstGeom prst="rect">
            <a:avLst/>
          </a:prstGeom>
          <a:solidFill>
            <a:srgbClr val="FFFFFF">
              <a:alpha val="75000"/>
            </a:srgbClr>
          </a:solidFill>
        </p:spPr>
      </p:sp>
      <p:sp>
        <p:nvSpPr>
          <p:cNvPr id="1048649" name="Text 2"/>
          <p:cNvSpPr/>
          <p:nvPr/>
        </p:nvSpPr>
        <p:spPr>
          <a:xfrm>
            <a:off x="2037993" y="1518285"/>
            <a:ext cx="10554414" cy="1388745"/>
          </a:xfrm>
          <a:prstGeom prst="rect">
            <a:avLst/>
          </a:prstGeom>
          <a:noFill/>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1048650" name="Text 3"/>
          <p:cNvSpPr/>
          <p:nvPr/>
        </p:nvSpPr>
        <p:spPr>
          <a:xfrm>
            <a:off x="2037993" y="3462457"/>
            <a:ext cx="2777490" cy="347186"/>
          </a:xfrm>
          <a:prstGeom prst="rect">
            <a:avLst/>
          </a:prstGeom>
          <a:noFill/>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1048651" name="Text 4"/>
          <p:cNvSpPr/>
          <p:nvPr/>
        </p:nvSpPr>
        <p:spPr>
          <a:xfrm>
            <a:off x="2037993" y="4031813"/>
            <a:ext cx="3156347" cy="2132409"/>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1048652" name="Text 5"/>
          <p:cNvSpPr/>
          <p:nvPr/>
        </p:nvSpPr>
        <p:spPr>
          <a:xfrm>
            <a:off x="5743932" y="3462457"/>
            <a:ext cx="3156347" cy="694373"/>
          </a:xfrm>
          <a:prstGeom prst="rect">
            <a:avLst/>
          </a:prstGeom>
          <a:noFill/>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1048653" name="Text 6"/>
          <p:cNvSpPr/>
          <p:nvPr/>
        </p:nvSpPr>
        <p:spPr>
          <a:xfrm>
            <a:off x="5743932" y="4379000"/>
            <a:ext cx="3156347" cy="2132409"/>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1048654" name="Text 7"/>
          <p:cNvSpPr/>
          <p:nvPr/>
        </p:nvSpPr>
        <p:spPr>
          <a:xfrm>
            <a:off x="9449872" y="3462457"/>
            <a:ext cx="3156347" cy="694373"/>
          </a:xfrm>
          <a:prstGeom prst="rect">
            <a:avLst/>
          </a:prstGeom>
          <a:noFill/>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48655" name="Text 8"/>
          <p:cNvSpPr/>
          <p:nvPr/>
        </p:nvSpPr>
        <p:spPr>
          <a:xfrm>
            <a:off x="9449872" y="4379000"/>
            <a:ext cx="3156347" cy="1777008"/>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048659" name="Shape 0"/>
          <p:cNvSpPr/>
          <p:nvPr/>
        </p:nvSpPr>
        <p:spPr>
          <a:xfrm>
            <a:off x="0" y="0"/>
            <a:ext cx="14630400" cy="8229600"/>
          </a:xfrm>
          <a:prstGeom prst="rect">
            <a:avLst/>
          </a:prstGeom>
          <a:solidFill>
            <a:srgbClr val="ECECF3"/>
          </a:solidFill>
        </p:spPr>
      </p:sp>
      <p:sp>
        <p:nvSpPr>
          <p:cNvPr id="1048660" name="Shape 1"/>
          <p:cNvSpPr/>
          <p:nvPr/>
        </p:nvSpPr>
        <p:spPr>
          <a:xfrm>
            <a:off x="0" y="0"/>
            <a:ext cx="14630400" cy="8229600"/>
          </a:xfrm>
          <a:prstGeom prst="rect">
            <a:avLst/>
          </a:prstGeom>
          <a:solidFill>
            <a:srgbClr val="FFFFFF">
              <a:alpha val="75000"/>
            </a:srgbClr>
          </a:solidFill>
        </p:spPr>
      </p:sp>
      <p:sp>
        <p:nvSpPr>
          <p:cNvPr id="1048661" name="Text 2"/>
          <p:cNvSpPr/>
          <p:nvPr/>
        </p:nvSpPr>
        <p:spPr>
          <a:xfrm>
            <a:off x="2037993" y="1483162"/>
            <a:ext cx="9384030"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1048662" name="Text 3"/>
          <p:cNvSpPr/>
          <p:nvPr/>
        </p:nvSpPr>
        <p:spPr>
          <a:xfrm>
            <a:off x="2037993" y="2710696"/>
            <a:ext cx="5006221" cy="710803"/>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1048663" name="Text 4"/>
          <p:cNvSpPr/>
          <p:nvPr/>
        </p:nvSpPr>
        <p:spPr>
          <a:xfrm>
            <a:off x="2037993" y="3621405"/>
            <a:ext cx="5006221" cy="710803"/>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2097158"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048667" name="Shape 0"/>
          <p:cNvSpPr/>
          <p:nvPr/>
        </p:nvSpPr>
        <p:spPr>
          <a:xfrm>
            <a:off x="0" y="0"/>
            <a:ext cx="14630400" cy="8229600"/>
          </a:xfrm>
          <a:prstGeom prst="rect">
            <a:avLst/>
          </a:prstGeom>
          <a:solidFill>
            <a:srgbClr val="ECECF3"/>
          </a:solidFill>
        </p:spPr>
      </p:sp>
      <p:sp>
        <p:nvSpPr>
          <p:cNvPr id="1048668" name="Shape 1"/>
          <p:cNvSpPr/>
          <p:nvPr/>
        </p:nvSpPr>
        <p:spPr>
          <a:xfrm>
            <a:off x="0" y="0"/>
            <a:ext cx="14630400" cy="8229600"/>
          </a:xfrm>
          <a:prstGeom prst="rect">
            <a:avLst/>
          </a:prstGeom>
          <a:solidFill>
            <a:srgbClr val="FFFFFF">
              <a:alpha val="75000"/>
            </a:srgbClr>
          </a:solidFill>
        </p:spPr>
      </p:sp>
      <p:sp>
        <p:nvSpPr>
          <p:cNvPr id="1048669" name="Text 2"/>
          <p:cNvSpPr/>
          <p:nvPr/>
        </p:nvSpPr>
        <p:spPr>
          <a:xfrm>
            <a:off x="2037993" y="1962626"/>
            <a:ext cx="7109460" cy="694373"/>
          </a:xfrm>
          <a:prstGeom prst="rect">
            <a:avLst/>
          </a:prstGeom>
          <a:noFill/>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1048670" name="Text 3"/>
          <p:cNvSpPr/>
          <p:nvPr/>
        </p:nvSpPr>
        <p:spPr>
          <a:xfrm>
            <a:off x="2037993" y="3101340"/>
            <a:ext cx="10554414" cy="1066205"/>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1048671" name="Text 4"/>
          <p:cNvSpPr/>
          <p:nvPr/>
        </p:nvSpPr>
        <p:spPr>
          <a:xfrm>
            <a:off x="2037993" y="4417457"/>
            <a:ext cx="10554414" cy="710803"/>
          </a:xfrm>
          <a:prstGeom prst="rect">
            <a:avLst/>
          </a:prstGeom>
          <a:noFill/>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1048672" name="Text 5"/>
          <p:cNvSpPr/>
          <p:nvPr/>
        </p:nvSpPr>
        <p:spPr>
          <a:xfrm>
            <a:off x="2037993" y="5489258"/>
            <a:ext cx="10554414" cy="666512"/>
          </a:xfrm>
          <a:prstGeom prst="rect">
            <a:avLst/>
          </a:prstGeom>
          <a:noFill/>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1048673" name="Text 6"/>
          <p:cNvSpPr/>
          <p:nvPr/>
        </p:nvSpPr>
        <p:spPr>
          <a:xfrm>
            <a:off x="2037993" y="6266855"/>
            <a:ext cx="10554414" cy="355402"/>
          </a:xfrm>
          <a:prstGeom prst="rect">
            <a:avLst/>
          </a:prstGeom>
          <a:noFill/>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Praveen Balaji</cp:lastModifiedBy>
  <cp:revision>1</cp:revision>
  <dcterms:created xsi:type="dcterms:W3CDTF">2024-03-31T18:49:06Z</dcterms:created>
  <dcterms:modified xsi:type="dcterms:W3CDTF">2024-04-03T06:59:40Z</dcterms:modified>
</cp:coreProperties>
</file>