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4"/>
  </p:notesMasterIdLst>
  <p:sldIdLst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 varScale="1">
        <p:scale>
          <a:sx n="60" d="100"/>
          <a:sy n="60" d="100"/>
        </p:scale>
        <p:origin x="1676" y="4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E818-EF28-4D35-8943-4B816DC35C2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8748-A995-4A7B-8F57-9BB817DA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02FAD-49ED-D814-83EE-55AC429B19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Members:</a:t>
            </a:r>
          </a:p>
          <a:p>
            <a:pPr marL="0" indent="0">
              <a:buNone/>
            </a:pPr>
            <a:r>
              <a:rPr lang="en-US" dirty="0" err="1"/>
              <a:t>Xuetao</a:t>
            </a:r>
            <a:r>
              <a:rPr lang="en-US" dirty="0"/>
              <a:t> Ma</a:t>
            </a:r>
            <a:r>
              <a:rPr lang="en-US" baseline="30000" dirty="0"/>
              <a:t>1</a:t>
            </a:r>
            <a:r>
              <a:rPr lang="en-US" dirty="0"/>
              <a:t>, Coleman Martin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Shuyan</a:t>
            </a:r>
            <a:r>
              <a:rPr lang="en-US" dirty="0"/>
              <a:t> Zhao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Hsuan</a:t>
            </a:r>
            <a:r>
              <a:rPr lang="en-US" dirty="0"/>
              <a:t>-Yu Chen</a:t>
            </a:r>
            <a:r>
              <a:rPr lang="en-US" baseline="30000" dirty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Stakeholder</a:t>
            </a:r>
          </a:p>
          <a:p>
            <a:pPr marL="0" indent="0">
              <a:buNone/>
            </a:pPr>
            <a:r>
              <a:rPr lang="en-US" dirty="0"/>
              <a:t>Dr. Jonathan Posner</a:t>
            </a:r>
            <a:r>
              <a:rPr lang="en-US" baseline="30000" dirty="0"/>
              <a:t>2,3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1 Material Science Engineering</a:t>
            </a:r>
          </a:p>
          <a:p>
            <a:pPr marL="0" indent="0">
              <a:buNone/>
            </a:pPr>
            <a:r>
              <a:rPr lang="en-US" sz="1400" dirty="0"/>
              <a:t>2 Chemical Engineering </a:t>
            </a:r>
          </a:p>
          <a:p>
            <a:pPr marL="0" indent="0">
              <a:buNone/>
            </a:pPr>
            <a:r>
              <a:rPr lang="en-US" sz="1400" dirty="0"/>
              <a:t>3 Mechanical Engineering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63A078-EF9D-34E4-A3E2-577D7717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the Dots: Phone Based Imaging, Detection, and Analysis of Disease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F8231-8398-7313-0F2A-B60E4DB04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28652" r="4072" b="34831"/>
          <a:stretch/>
        </p:blipFill>
        <p:spPr bwMode="auto">
          <a:xfrm>
            <a:off x="4774581" y="3429000"/>
            <a:ext cx="3710114" cy="15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81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43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Connect the Dots: Phone Based Imaging, Detection, and Analysis of Disease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Cole Martin</cp:lastModifiedBy>
  <cp:revision>48</cp:revision>
  <cp:lastPrinted>2016-02-10T20:19:12Z</cp:lastPrinted>
  <dcterms:created xsi:type="dcterms:W3CDTF">2014-10-14T00:51:43Z</dcterms:created>
  <dcterms:modified xsi:type="dcterms:W3CDTF">2022-06-06T22:10:32Z</dcterms:modified>
</cp:coreProperties>
</file>