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aatrAe12iqWWUSrI/wCihJYWg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Luke</a:t>
            </a:r>
            <a:endParaRPr/>
          </a:p>
        </p:txBody>
      </p:sp>
      <p:sp>
        <p:nvSpPr>
          <p:cNvPr id="186" name="Google Shape;186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Luke</a:t>
            </a:r>
            <a:endParaRPr/>
          </a:p>
        </p:txBody>
      </p:sp>
      <p:sp>
        <p:nvSpPr>
          <p:cNvPr id="192" name="Google Shape;19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a1aae1426_0_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a1aae1426_0_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a1aae1426_3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1a1aae1426_3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d49fc7c41_1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d49fc7c41_1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1097280" y="1136160"/>
            <a:ext cx="10058040" cy="4732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3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" type="body"/>
          </p:nvPr>
        </p:nvSpPr>
        <p:spPr>
          <a:xfrm>
            <a:off x="1097280" y="1136160"/>
            <a:ext cx="100580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2" type="body"/>
          </p:nvPr>
        </p:nvSpPr>
        <p:spPr>
          <a:xfrm>
            <a:off x="1097280" y="3608280"/>
            <a:ext cx="100580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4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" type="body"/>
          </p:nvPr>
        </p:nvSpPr>
        <p:spPr>
          <a:xfrm>
            <a:off x="1097280" y="1136160"/>
            <a:ext cx="49082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2" type="body"/>
          </p:nvPr>
        </p:nvSpPr>
        <p:spPr>
          <a:xfrm>
            <a:off x="6251400" y="1136160"/>
            <a:ext cx="49082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3" type="body"/>
          </p:nvPr>
        </p:nvSpPr>
        <p:spPr>
          <a:xfrm>
            <a:off x="1097280" y="3608280"/>
            <a:ext cx="49082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4" type="body"/>
          </p:nvPr>
        </p:nvSpPr>
        <p:spPr>
          <a:xfrm>
            <a:off x="6251400" y="3608280"/>
            <a:ext cx="49082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1" type="body"/>
          </p:nvPr>
        </p:nvSpPr>
        <p:spPr>
          <a:xfrm>
            <a:off x="1097280" y="1136160"/>
            <a:ext cx="323856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2" type="body"/>
          </p:nvPr>
        </p:nvSpPr>
        <p:spPr>
          <a:xfrm>
            <a:off x="4498200" y="1136160"/>
            <a:ext cx="323856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3" type="body"/>
          </p:nvPr>
        </p:nvSpPr>
        <p:spPr>
          <a:xfrm>
            <a:off x="7899120" y="1136160"/>
            <a:ext cx="323856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4" type="body"/>
          </p:nvPr>
        </p:nvSpPr>
        <p:spPr>
          <a:xfrm>
            <a:off x="1097280" y="3608280"/>
            <a:ext cx="323856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5" type="body"/>
          </p:nvPr>
        </p:nvSpPr>
        <p:spPr>
          <a:xfrm>
            <a:off x="4498200" y="3608280"/>
            <a:ext cx="323856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6" type="body"/>
          </p:nvPr>
        </p:nvSpPr>
        <p:spPr>
          <a:xfrm>
            <a:off x="7899120" y="3608280"/>
            <a:ext cx="323856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7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7"/>
          <p:cNvSpPr txBox="1"/>
          <p:nvPr>
            <p:ph idx="1" type="subTitle"/>
          </p:nvPr>
        </p:nvSpPr>
        <p:spPr>
          <a:xfrm>
            <a:off x="1097280" y="1136160"/>
            <a:ext cx="10058040" cy="4732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8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8"/>
          <p:cNvSpPr txBox="1"/>
          <p:nvPr>
            <p:ph idx="1" type="body"/>
          </p:nvPr>
        </p:nvSpPr>
        <p:spPr>
          <a:xfrm>
            <a:off x="1097280" y="1136160"/>
            <a:ext cx="10058040" cy="473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9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9"/>
          <p:cNvSpPr txBox="1"/>
          <p:nvPr>
            <p:ph idx="1" type="body"/>
          </p:nvPr>
        </p:nvSpPr>
        <p:spPr>
          <a:xfrm>
            <a:off x="1097280" y="1136160"/>
            <a:ext cx="4908240" cy="473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9"/>
          <p:cNvSpPr txBox="1"/>
          <p:nvPr>
            <p:ph idx="2" type="body"/>
          </p:nvPr>
        </p:nvSpPr>
        <p:spPr>
          <a:xfrm>
            <a:off x="6251400" y="1136160"/>
            <a:ext cx="4908240" cy="473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0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1"/>
          <p:cNvSpPr txBox="1"/>
          <p:nvPr>
            <p:ph idx="1" type="subTitle"/>
          </p:nvPr>
        </p:nvSpPr>
        <p:spPr>
          <a:xfrm>
            <a:off x="1097280" y="286560"/>
            <a:ext cx="1005804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2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2"/>
          <p:cNvSpPr txBox="1"/>
          <p:nvPr>
            <p:ph idx="1" type="body"/>
          </p:nvPr>
        </p:nvSpPr>
        <p:spPr>
          <a:xfrm>
            <a:off x="1097280" y="1136160"/>
            <a:ext cx="49082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2"/>
          <p:cNvSpPr txBox="1"/>
          <p:nvPr>
            <p:ph idx="2" type="body"/>
          </p:nvPr>
        </p:nvSpPr>
        <p:spPr>
          <a:xfrm>
            <a:off x="6251400" y="1136160"/>
            <a:ext cx="4908240" cy="473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2"/>
          <p:cNvSpPr txBox="1"/>
          <p:nvPr>
            <p:ph idx="3" type="body"/>
          </p:nvPr>
        </p:nvSpPr>
        <p:spPr>
          <a:xfrm>
            <a:off x="1097280" y="3608280"/>
            <a:ext cx="49082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3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3"/>
          <p:cNvSpPr txBox="1"/>
          <p:nvPr>
            <p:ph idx="1" type="body"/>
          </p:nvPr>
        </p:nvSpPr>
        <p:spPr>
          <a:xfrm>
            <a:off x="1097280" y="1136160"/>
            <a:ext cx="4908240" cy="473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3"/>
          <p:cNvSpPr txBox="1"/>
          <p:nvPr>
            <p:ph idx="2" type="body"/>
          </p:nvPr>
        </p:nvSpPr>
        <p:spPr>
          <a:xfrm>
            <a:off x="6251400" y="1136160"/>
            <a:ext cx="49082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3"/>
          <p:cNvSpPr txBox="1"/>
          <p:nvPr>
            <p:ph idx="3" type="body"/>
          </p:nvPr>
        </p:nvSpPr>
        <p:spPr>
          <a:xfrm>
            <a:off x="6251400" y="3608280"/>
            <a:ext cx="49082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4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4"/>
          <p:cNvSpPr txBox="1"/>
          <p:nvPr>
            <p:ph idx="1" type="body"/>
          </p:nvPr>
        </p:nvSpPr>
        <p:spPr>
          <a:xfrm>
            <a:off x="1097280" y="1136160"/>
            <a:ext cx="49082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4"/>
          <p:cNvSpPr txBox="1"/>
          <p:nvPr>
            <p:ph idx="2" type="body"/>
          </p:nvPr>
        </p:nvSpPr>
        <p:spPr>
          <a:xfrm>
            <a:off x="6251400" y="1136160"/>
            <a:ext cx="49082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4"/>
          <p:cNvSpPr txBox="1"/>
          <p:nvPr>
            <p:ph idx="3" type="body"/>
          </p:nvPr>
        </p:nvSpPr>
        <p:spPr>
          <a:xfrm>
            <a:off x="1097280" y="3608280"/>
            <a:ext cx="100580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5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5"/>
          <p:cNvSpPr txBox="1"/>
          <p:nvPr>
            <p:ph idx="1" type="body"/>
          </p:nvPr>
        </p:nvSpPr>
        <p:spPr>
          <a:xfrm>
            <a:off x="1097280" y="1136160"/>
            <a:ext cx="100580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5"/>
          <p:cNvSpPr txBox="1"/>
          <p:nvPr>
            <p:ph idx="2" type="body"/>
          </p:nvPr>
        </p:nvSpPr>
        <p:spPr>
          <a:xfrm>
            <a:off x="1097280" y="3608280"/>
            <a:ext cx="100580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6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6"/>
          <p:cNvSpPr txBox="1"/>
          <p:nvPr>
            <p:ph idx="1" type="body"/>
          </p:nvPr>
        </p:nvSpPr>
        <p:spPr>
          <a:xfrm>
            <a:off x="1097280" y="1136160"/>
            <a:ext cx="49082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6"/>
          <p:cNvSpPr txBox="1"/>
          <p:nvPr>
            <p:ph idx="2" type="body"/>
          </p:nvPr>
        </p:nvSpPr>
        <p:spPr>
          <a:xfrm>
            <a:off x="6251400" y="1136160"/>
            <a:ext cx="49082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6"/>
          <p:cNvSpPr txBox="1"/>
          <p:nvPr>
            <p:ph idx="3" type="body"/>
          </p:nvPr>
        </p:nvSpPr>
        <p:spPr>
          <a:xfrm>
            <a:off x="1097280" y="3608280"/>
            <a:ext cx="49082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6"/>
          <p:cNvSpPr txBox="1"/>
          <p:nvPr>
            <p:ph idx="4" type="body"/>
          </p:nvPr>
        </p:nvSpPr>
        <p:spPr>
          <a:xfrm>
            <a:off x="6251400" y="3608280"/>
            <a:ext cx="49082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7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7"/>
          <p:cNvSpPr txBox="1"/>
          <p:nvPr>
            <p:ph idx="1" type="body"/>
          </p:nvPr>
        </p:nvSpPr>
        <p:spPr>
          <a:xfrm>
            <a:off x="1097280" y="1136160"/>
            <a:ext cx="323856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7"/>
          <p:cNvSpPr txBox="1"/>
          <p:nvPr>
            <p:ph idx="2" type="body"/>
          </p:nvPr>
        </p:nvSpPr>
        <p:spPr>
          <a:xfrm>
            <a:off x="4498200" y="1136160"/>
            <a:ext cx="323856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7"/>
          <p:cNvSpPr txBox="1"/>
          <p:nvPr>
            <p:ph idx="3" type="body"/>
          </p:nvPr>
        </p:nvSpPr>
        <p:spPr>
          <a:xfrm>
            <a:off x="7899120" y="1136160"/>
            <a:ext cx="323856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57"/>
          <p:cNvSpPr txBox="1"/>
          <p:nvPr>
            <p:ph idx="4" type="body"/>
          </p:nvPr>
        </p:nvSpPr>
        <p:spPr>
          <a:xfrm>
            <a:off x="1097280" y="3608280"/>
            <a:ext cx="323856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57"/>
          <p:cNvSpPr txBox="1"/>
          <p:nvPr>
            <p:ph idx="5" type="body"/>
          </p:nvPr>
        </p:nvSpPr>
        <p:spPr>
          <a:xfrm>
            <a:off x="4498200" y="3608280"/>
            <a:ext cx="323856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7"/>
          <p:cNvSpPr txBox="1"/>
          <p:nvPr>
            <p:ph idx="6" type="body"/>
          </p:nvPr>
        </p:nvSpPr>
        <p:spPr>
          <a:xfrm>
            <a:off x="7899120" y="3608280"/>
            <a:ext cx="323856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1097280" y="1136160"/>
            <a:ext cx="10058040" cy="473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1097280" y="1136160"/>
            <a:ext cx="10058040" cy="4732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9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9"/>
          <p:cNvSpPr txBox="1"/>
          <p:nvPr>
            <p:ph idx="1" type="body"/>
          </p:nvPr>
        </p:nvSpPr>
        <p:spPr>
          <a:xfrm>
            <a:off x="1097280" y="1136160"/>
            <a:ext cx="4908240" cy="473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9"/>
          <p:cNvSpPr txBox="1"/>
          <p:nvPr>
            <p:ph idx="2" type="body"/>
          </p:nvPr>
        </p:nvSpPr>
        <p:spPr>
          <a:xfrm>
            <a:off x="6251400" y="1136160"/>
            <a:ext cx="4908240" cy="473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1097280" y="1136160"/>
            <a:ext cx="10058040" cy="473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0"/>
          <p:cNvSpPr txBox="1"/>
          <p:nvPr>
            <p:ph idx="1" type="subTitle"/>
          </p:nvPr>
        </p:nvSpPr>
        <p:spPr>
          <a:xfrm>
            <a:off x="1097280" y="286560"/>
            <a:ext cx="1005804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1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61"/>
          <p:cNvSpPr txBox="1"/>
          <p:nvPr>
            <p:ph idx="1" type="body"/>
          </p:nvPr>
        </p:nvSpPr>
        <p:spPr>
          <a:xfrm>
            <a:off x="1097280" y="1136160"/>
            <a:ext cx="49082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61"/>
          <p:cNvSpPr txBox="1"/>
          <p:nvPr>
            <p:ph idx="2" type="body"/>
          </p:nvPr>
        </p:nvSpPr>
        <p:spPr>
          <a:xfrm>
            <a:off x="6251400" y="1136160"/>
            <a:ext cx="4908240" cy="473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61"/>
          <p:cNvSpPr txBox="1"/>
          <p:nvPr>
            <p:ph idx="3" type="body"/>
          </p:nvPr>
        </p:nvSpPr>
        <p:spPr>
          <a:xfrm>
            <a:off x="1097280" y="3608280"/>
            <a:ext cx="49082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2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62"/>
          <p:cNvSpPr txBox="1"/>
          <p:nvPr>
            <p:ph idx="1" type="body"/>
          </p:nvPr>
        </p:nvSpPr>
        <p:spPr>
          <a:xfrm>
            <a:off x="1097280" y="1136160"/>
            <a:ext cx="4908240" cy="473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62"/>
          <p:cNvSpPr txBox="1"/>
          <p:nvPr>
            <p:ph idx="2" type="body"/>
          </p:nvPr>
        </p:nvSpPr>
        <p:spPr>
          <a:xfrm>
            <a:off x="6251400" y="1136160"/>
            <a:ext cx="49082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62"/>
          <p:cNvSpPr txBox="1"/>
          <p:nvPr>
            <p:ph idx="3" type="body"/>
          </p:nvPr>
        </p:nvSpPr>
        <p:spPr>
          <a:xfrm>
            <a:off x="6251400" y="3608280"/>
            <a:ext cx="49082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3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63"/>
          <p:cNvSpPr txBox="1"/>
          <p:nvPr>
            <p:ph idx="1" type="body"/>
          </p:nvPr>
        </p:nvSpPr>
        <p:spPr>
          <a:xfrm>
            <a:off x="1097280" y="1136160"/>
            <a:ext cx="49082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63"/>
          <p:cNvSpPr txBox="1"/>
          <p:nvPr>
            <p:ph idx="2" type="body"/>
          </p:nvPr>
        </p:nvSpPr>
        <p:spPr>
          <a:xfrm>
            <a:off x="6251400" y="1136160"/>
            <a:ext cx="49082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63"/>
          <p:cNvSpPr txBox="1"/>
          <p:nvPr>
            <p:ph idx="3" type="body"/>
          </p:nvPr>
        </p:nvSpPr>
        <p:spPr>
          <a:xfrm>
            <a:off x="1097280" y="3608280"/>
            <a:ext cx="100580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4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64"/>
          <p:cNvSpPr txBox="1"/>
          <p:nvPr>
            <p:ph idx="1" type="body"/>
          </p:nvPr>
        </p:nvSpPr>
        <p:spPr>
          <a:xfrm>
            <a:off x="1097280" y="1136160"/>
            <a:ext cx="100580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64"/>
          <p:cNvSpPr txBox="1"/>
          <p:nvPr>
            <p:ph idx="2" type="body"/>
          </p:nvPr>
        </p:nvSpPr>
        <p:spPr>
          <a:xfrm>
            <a:off x="1097280" y="3608280"/>
            <a:ext cx="100580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5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65"/>
          <p:cNvSpPr txBox="1"/>
          <p:nvPr>
            <p:ph idx="1" type="body"/>
          </p:nvPr>
        </p:nvSpPr>
        <p:spPr>
          <a:xfrm>
            <a:off x="1097280" y="1136160"/>
            <a:ext cx="49082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65"/>
          <p:cNvSpPr txBox="1"/>
          <p:nvPr>
            <p:ph idx="2" type="body"/>
          </p:nvPr>
        </p:nvSpPr>
        <p:spPr>
          <a:xfrm>
            <a:off x="6251400" y="1136160"/>
            <a:ext cx="49082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65"/>
          <p:cNvSpPr txBox="1"/>
          <p:nvPr>
            <p:ph idx="3" type="body"/>
          </p:nvPr>
        </p:nvSpPr>
        <p:spPr>
          <a:xfrm>
            <a:off x="1097280" y="3608280"/>
            <a:ext cx="49082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65"/>
          <p:cNvSpPr txBox="1"/>
          <p:nvPr>
            <p:ph idx="4" type="body"/>
          </p:nvPr>
        </p:nvSpPr>
        <p:spPr>
          <a:xfrm>
            <a:off x="6251400" y="3608280"/>
            <a:ext cx="49082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6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66"/>
          <p:cNvSpPr txBox="1"/>
          <p:nvPr>
            <p:ph idx="1" type="body"/>
          </p:nvPr>
        </p:nvSpPr>
        <p:spPr>
          <a:xfrm>
            <a:off x="1097280" y="1136160"/>
            <a:ext cx="323856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66"/>
          <p:cNvSpPr txBox="1"/>
          <p:nvPr>
            <p:ph idx="2" type="body"/>
          </p:nvPr>
        </p:nvSpPr>
        <p:spPr>
          <a:xfrm>
            <a:off x="4498200" y="1136160"/>
            <a:ext cx="323856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66"/>
          <p:cNvSpPr txBox="1"/>
          <p:nvPr>
            <p:ph idx="3" type="body"/>
          </p:nvPr>
        </p:nvSpPr>
        <p:spPr>
          <a:xfrm>
            <a:off x="7899120" y="1136160"/>
            <a:ext cx="323856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66"/>
          <p:cNvSpPr txBox="1"/>
          <p:nvPr>
            <p:ph idx="4" type="body"/>
          </p:nvPr>
        </p:nvSpPr>
        <p:spPr>
          <a:xfrm>
            <a:off x="1097280" y="3608280"/>
            <a:ext cx="323856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66"/>
          <p:cNvSpPr txBox="1"/>
          <p:nvPr>
            <p:ph idx="5" type="body"/>
          </p:nvPr>
        </p:nvSpPr>
        <p:spPr>
          <a:xfrm>
            <a:off x="4498200" y="3608280"/>
            <a:ext cx="323856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66"/>
          <p:cNvSpPr txBox="1"/>
          <p:nvPr>
            <p:ph idx="6" type="body"/>
          </p:nvPr>
        </p:nvSpPr>
        <p:spPr>
          <a:xfrm>
            <a:off x="7899120" y="3608280"/>
            <a:ext cx="323856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" type="body"/>
          </p:nvPr>
        </p:nvSpPr>
        <p:spPr>
          <a:xfrm>
            <a:off x="1097280" y="1136160"/>
            <a:ext cx="4908240" cy="473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2" type="body"/>
          </p:nvPr>
        </p:nvSpPr>
        <p:spPr>
          <a:xfrm>
            <a:off x="6251400" y="1136160"/>
            <a:ext cx="4908240" cy="473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/>
          <p:nvPr>
            <p:ph idx="1" type="subTitle"/>
          </p:nvPr>
        </p:nvSpPr>
        <p:spPr>
          <a:xfrm>
            <a:off x="1097280" y="286560"/>
            <a:ext cx="1005804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" type="body"/>
          </p:nvPr>
        </p:nvSpPr>
        <p:spPr>
          <a:xfrm>
            <a:off x="1097280" y="1136160"/>
            <a:ext cx="49082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2" type="body"/>
          </p:nvPr>
        </p:nvSpPr>
        <p:spPr>
          <a:xfrm>
            <a:off x="6251400" y="1136160"/>
            <a:ext cx="4908240" cy="473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3" type="body"/>
          </p:nvPr>
        </p:nvSpPr>
        <p:spPr>
          <a:xfrm>
            <a:off x="1097280" y="3608280"/>
            <a:ext cx="49082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" type="body"/>
          </p:nvPr>
        </p:nvSpPr>
        <p:spPr>
          <a:xfrm>
            <a:off x="1097280" y="1136160"/>
            <a:ext cx="4908240" cy="473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2" type="body"/>
          </p:nvPr>
        </p:nvSpPr>
        <p:spPr>
          <a:xfrm>
            <a:off x="6251400" y="1136160"/>
            <a:ext cx="49082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3" type="body"/>
          </p:nvPr>
        </p:nvSpPr>
        <p:spPr>
          <a:xfrm>
            <a:off x="6251400" y="3608280"/>
            <a:ext cx="49082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" type="body"/>
          </p:nvPr>
        </p:nvSpPr>
        <p:spPr>
          <a:xfrm>
            <a:off x="1097280" y="1136160"/>
            <a:ext cx="49082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2" type="body"/>
          </p:nvPr>
        </p:nvSpPr>
        <p:spPr>
          <a:xfrm>
            <a:off x="6251400" y="1136160"/>
            <a:ext cx="49082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3" type="body"/>
          </p:nvPr>
        </p:nvSpPr>
        <p:spPr>
          <a:xfrm>
            <a:off x="1097280" y="3608280"/>
            <a:ext cx="1005804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5"/>
          <p:cNvCxnSpPr/>
          <p:nvPr/>
        </p:nvCxnSpPr>
        <p:spPr>
          <a:xfrm>
            <a:off x="1193400" y="943200"/>
            <a:ext cx="9966960" cy="36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" name="Google Shape;7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63080" y="6499080"/>
            <a:ext cx="36450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5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3300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5"/>
          <p:cNvSpPr txBox="1"/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5"/>
          <p:cNvSpPr txBox="1"/>
          <p:nvPr>
            <p:ph idx="10"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5"/>
          <p:cNvSpPr txBox="1"/>
          <p:nvPr>
            <p:ph idx="11"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10584000" y="644688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" name="Google Shape;14;p15"/>
          <p:cNvCxnSpPr/>
          <p:nvPr/>
        </p:nvCxnSpPr>
        <p:spPr>
          <a:xfrm>
            <a:off x="1207440" y="4343400"/>
            <a:ext cx="9875520" cy="36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" name="Google Shape;1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3080" y="6499080"/>
            <a:ext cx="36450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9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9"/>
          <p:cNvCxnSpPr/>
          <p:nvPr/>
        </p:nvCxnSpPr>
        <p:spPr>
          <a:xfrm>
            <a:off x="1193400" y="943200"/>
            <a:ext cx="9966960" cy="36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9" name="Google Shape;69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63080" y="6499080"/>
            <a:ext cx="36450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9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1097280" y="1846080"/>
            <a:ext cx="4937400" cy="735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2" name="Google Shape;72;p19"/>
          <p:cNvSpPr txBox="1"/>
          <p:nvPr>
            <p:ph idx="2" type="body"/>
          </p:nvPr>
        </p:nvSpPr>
        <p:spPr>
          <a:xfrm>
            <a:off x="1097280" y="2582280"/>
            <a:ext cx="4937400" cy="337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3" name="Google Shape;73;p19"/>
          <p:cNvSpPr txBox="1"/>
          <p:nvPr>
            <p:ph idx="3" type="body"/>
          </p:nvPr>
        </p:nvSpPr>
        <p:spPr>
          <a:xfrm>
            <a:off x="6217920" y="1846080"/>
            <a:ext cx="4937400" cy="735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Google Shape;74;p19"/>
          <p:cNvSpPr txBox="1"/>
          <p:nvPr>
            <p:ph idx="4" type="body"/>
          </p:nvPr>
        </p:nvSpPr>
        <p:spPr>
          <a:xfrm>
            <a:off x="6217920" y="2582280"/>
            <a:ext cx="4937400" cy="337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10584000" y="644688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21"/>
          <p:cNvCxnSpPr/>
          <p:nvPr/>
        </p:nvCxnSpPr>
        <p:spPr>
          <a:xfrm>
            <a:off x="1193400" y="943200"/>
            <a:ext cx="9966960" cy="36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0" name="Google Shape;130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63080" y="6499080"/>
            <a:ext cx="3645000" cy="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2" name="Google Shape;132;p21"/>
          <p:cNvSpPr txBox="1"/>
          <p:nvPr>
            <p:ph idx="10"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3" name="Google Shape;133;p21"/>
          <p:cNvSpPr txBox="1"/>
          <p:nvPr>
            <p:ph idx="11"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10584000" y="644688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"/>
          <p:cNvSpPr txBox="1"/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8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Connect the Dots</a:t>
            </a:r>
            <a:endParaRPr b="0" sz="8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"/>
          <p:cNvSpPr txBox="1"/>
          <p:nvPr>
            <p:ph idx="1" type="subTitle"/>
          </p:nvPr>
        </p:nvSpPr>
        <p:spPr>
          <a:xfrm>
            <a:off x="1100160" y="4455720"/>
            <a:ext cx="100581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None/>
            </a:pPr>
            <a:r>
              <a:rPr b="1" lang="en-US" sz="2400"/>
              <a:t>Q</a:t>
            </a:r>
            <a:r>
              <a:rPr lang="en-US" sz="2400"/>
              <a:t>uantitative </a:t>
            </a:r>
            <a:r>
              <a:rPr b="1" lang="en-US" sz="2400"/>
              <a:t>I</a:t>
            </a:r>
            <a:r>
              <a:rPr lang="en-US" sz="2400"/>
              <a:t>sothermal </a:t>
            </a:r>
            <a:r>
              <a:rPr b="1" lang="en-US" sz="2400"/>
              <a:t>A</a:t>
            </a:r>
            <a:r>
              <a:rPr lang="en-US" sz="2400"/>
              <a:t>mplification </a:t>
            </a:r>
            <a:r>
              <a:rPr b="1" lang="en-US" sz="2400"/>
              <a:t>M</a:t>
            </a:r>
            <a:r>
              <a:rPr lang="en-US" sz="2400"/>
              <a:t>achine </a:t>
            </a:r>
            <a:r>
              <a:rPr b="1" lang="en-US" sz="2400"/>
              <a:t>L</a:t>
            </a:r>
            <a:r>
              <a:rPr lang="en-US" sz="2400"/>
              <a:t>earning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 txBox="1"/>
          <p:nvPr>
            <p:ph idx="4294967295" type="title"/>
          </p:nvPr>
        </p:nvSpPr>
        <p:spPr>
          <a:xfrm>
            <a:off x="1097280" y="286560"/>
            <a:ext cx="10058040" cy="735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State of the art: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/>
          <p:cNvSpPr txBox="1"/>
          <p:nvPr>
            <p:ph idx="4294967295" type="body"/>
          </p:nvPr>
        </p:nvSpPr>
        <p:spPr>
          <a:xfrm>
            <a:off x="439560" y="987480"/>
            <a:ext cx="4937400" cy="735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HOME BASED COLLECTION-PCR</a:t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-up of a pen&#10;&#10;Description automatically generated with low confidence" id="196" name="Google Shape;1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480" y="1709280"/>
            <a:ext cx="4723200" cy="3140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"/>
          <p:cNvSpPr txBox="1"/>
          <p:nvPr>
            <p:ph idx="4294967295" type="body"/>
          </p:nvPr>
        </p:nvSpPr>
        <p:spPr>
          <a:xfrm>
            <a:off x="8625960" y="919800"/>
            <a:ext cx="4937400" cy="735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ISOTHERMAL ASSAY</a:t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/>
          <p:cNvSpPr/>
          <p:nvPr/>
        </p:nvSpPr>
        <p:spPr>
          <a:xfrm>
            <a:off x="438480" y="5014800"/>
            <a:ext cx="4998240" cy="63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Pixel by Labcorp COVID-19 Test Home Collection Kit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"/>
          <p:cNvSpPr/>
          <p:nvPr/>
        </p:nvSpPr>
        <p:spPr>
          <a:xfrm>
            <a:off x="8564760" y="4964400"/>
            <a:ext cx="49982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Lucira Check It COVID-19 Test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&#10;&#10;Description automatically generated" id="200" name="Google Shape;20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320" y="1471680"/>
            <a:ext cx="3377880" cy="3377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monitor, microwave, indoor&#10;&#10;Description automatically generated" id="201" name="Google Shape;20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79000" y="1657800"/>
            <a:ext cx="2283480" cy="32432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"/>
          <p:cNvSpPr/>
          <p:nvPr/>
        </p:nvSpPr>
        <p:spPr>
          <a:xfrm>
            <a:off x="5905440" y="856440"/>
            <a:ext cx="4937400" cy="735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POC PCR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"/>
          <p:cNvSpPr/>
          <p:nvPr/>
        </p:nvSpPr>
        <p:spPr>
          <a:xfrm>
            <a:off x="5679000" y="5014800"/>
            <a:ext cx="67813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Cepheid  GeneXpert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/>
          <p:nvPr/>
        </p:nvSpPr>
        <p:spPr>
          <a:xfrm>
            <a:off x="185040" y="1022760"/>
            <a:ext cx="8188920" cy="4441320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"/>
          <p:cNvSpPr/>
          <p:nvPr/>
        </p:nvSpPr>
        <p:spPr>
          <a:xfrm>
            <a:off x="8434440" y="1022760"/>
            <a:ext cx="3566880" cy="4452120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"/>
          <p:cNvSpPr/>
          <p:nvPr/>
        </p:nvSpPr>
        <p:spPr>
          <a:xfrm>
            <a:off x="608400" y="5554440"/>
            <a:ext cx="1085832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COVID the FDA has provided emergency use authorization to 266 home-based collection and 3 isothermal assays for home based COVID diagnosis.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Calibri"/>
              <a:buNone/>
            </a:pPr>
            <a:r>
              <a:rPr b="0" lang="en-US" sz="3600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Our </a:t>
            </a:r>
            <a:r>
              <a:rPr lang="en-US" sz="3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endParaRPr b="0" sz="3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diagram, application&#10;&#10;Description automatically generated" id="212" name="Google Shape;212;p5"/>
          <p:cNvPicPr preferRelativeResize="0"/>
          <p:nvPr/>
        </p:nvPicPr>
        <p:blipFill rotWithShape="1">
          <a:blip r:embed="rId3">
            <a:alphaModFix/>
          </a:blip>
          <a:srcRect b="52682" l="0" r="0" t="0"/>
          <a:stretch/>
        </p:blipFill>
        <p:spPr>
          <a:xfrm>
            <a:off x="9170400" y="1042150"/>
            <a:ext cx="2867400" cy="2128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aphical user interface&#10;&#10;Description automatically generated" id="213" name="Google Shape;21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1455" y="1200425"/>
            <a:ext cx="4695840" cy="39729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een&#10;&#10;Description automatically generated" id="214" name="Google Shape;214;p5"/>
          <p:cNvPicPr preferRelativeResize="0"/>
          <p:nvPr/>
        </p:nvPicPr>
        <p:blipFill rotWithShape="1">
          <a:blip r:embed="rId5">
            <a:alphaModFix/>
          </a:blip>
          <a:srcRect b="44475" l="2008" r="61278" t="0"/>
          <a:stretch/>
        </p:blipFill>
        <p:spPr>
          <a:xfrm>
            <a:off x="565517" y="1516825"/>
            <a:ext cx="3066097" cy="11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een&#10;&#10;Description automatically generated" id="215" name="Google Shape;215;p5"/>
          <p:cNvPicPr preferRelativeResize="0"/>
          <p:nvPr/>
        </p:nvPicPr>
        <p:blipFill rotWithShape="1">
          <a:blip r:embed="rId6">
            <a:alphaModFix/>
          </a:blip>
          <a:srcRect b="44797" l="51236" r="0" t="0"/>
          <a:stretch/>
        </p:blipFill>
        <p:spPr>
          <a:xfrm>
            <a:off x="50350" y="3277897"/>
            <a:ext cx="4096423" cy="11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diagram, application&#10;&#10;Description automatically generated" id="216" name="Google Shape;216;p5"/>
          <p:cNvPicPr preferRelativeResize="0"/>
          <p:nvPr/>
        </p:nvPicPr>
        <p:blipFill rotWithShape="1">
          <a:blip r:embed="rId3">
            <a:alphaModFix/>
          </a:blip>
          <a:srcRect b="0" l="59750" r="0" t="47643"/>
          <a:stretch/>
        </p:blipFill>
        <p:spPr>
          <a:xfrm>
            <a:off x="10781125" y="3337550"/>
            <a:ext cx="1154099" cy="235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"/>
          <p:cNvSpPr txBox="1"/>
          <p:nvPr>
            <p:ph type="title"/>
          </p:nvPr>
        </p:nvSpPr>
        <p:spPr>
          <a:xfrm>
            <a:off x="1097280" y="286560"/>
            <a:ext cx="1005804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r>
              <a:rPr lang="en-US" sz="3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of Software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Can this data be utilized in a machine learning model to improve quantifiable range?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set out to produce a regression model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due to lack of data produced a 3 classification ML CNN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User supplies an endpoint reaction picture picture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Three classification CNN predicts input concentration based on High, Medium, and Low input copies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image is displayed with along with input copy prediction on interactive website. 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a1aae1426_0_12"/>
          <p:cNvSpPr txBox="1"/>
          <p:nvPr>
            <p:ph type="title"/>
          </p:nvPr>
        </p:nvSpPr>
        <p:spPr>
          <a:xfrm>
            <a:off x="1097280" y="286560"/>
            <a:ext cx="10058100" cy="65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Data Science Methods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11a1aae1426_0_12"/>
          <p:cNvSpPr txBox="1"/>
          <p:nvPr>
            <p:ph idx="1" type="body"/>
          </p:nvPr>
        </p:nvSpPr>
        <p:spPr>
          <a:xfrm>
            <a:off x="1097275" y="1388001"/>
            <a:ext cx="10058100" cy="448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Image pre-processing using OpenCV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Image data read-in to a tensorflow 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sequential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model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2D convolution 8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neurons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flattening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Dense layers 16 neurons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Optuna used to optimize hyperparameters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activation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optimizer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Limited data size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 batch training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50% validation split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Visualized with Streamlit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a1aae1426_3_0"/>
          <p:cNvSpPr txBox="1"/>
          <p:nvPr>
            <p:ph type="title"/>
          </p:nvPr>
        </p:nvSpPr>
        <p:spPr>
          <a:xfrm>
            <a:off x="1097280" y="286560"/>
            <a:ext cx="100581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1a1aae1426_3_0"/>
          <p:cNvSpPr txBox="1"/>
          <p:nvPr>
            <p:ph idx="1" type="body"/>
          </p:nvPr>
        </p:nvSpPr>
        <p:spPr>
          <a:xfrm>
            <a:off x="609475" y="1003150"/>
            <a:ext cx="10972500" cy="53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Conclusion on Project</a:t>
            </a:r>
            <a:endParaRPr sz="3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Model trained on seven images had accuracy of ~40%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Preliminary</a:t>
            </a: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website </a:t>
            </a: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design 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Project structures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Proof of concept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What we learned</a:t>
            </a:r>
            <a:endParaRPr sz="3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Analyzing user cases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Using Github for version control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More practices with python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Next step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Try to model with other methods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Include time-dependent parameters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Polish the website design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More tests for functions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g11a1aae1426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1400" y="2189938"/>
            <a:ext cx="3018075" cy="29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d49fc7c41_1_0"/>
          <p:cNvSpPr txBox="1"/>
          <p:nvPr>
            <p:ph type="title"/>
          </p:nvPr>
        </p:nvSpPr>
        <p:spPr>
          <a:xfrm>
            <a:off x="1097280" y="286560"/>
            <a:ext cx="10058100" cy="65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241" name="Google Shape;241;g11d49fc7c41_1_0"/>
          <p:cNvSpPr txBox="1"/>
          <p:nvPr>
            <p:ph idx="1" type="body"/>
          </p:nvPr>
        </p:nvSpPr>
        <p:spPr>
          <a:xfrm>
            <a:off x="1097280" y="1136160"/>
            <a:ext cx="10058100" cy="47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33006F"/>
      </a:accent4>
      <a:accent5>
        <a:srgbClr val="4BACC6"/>
      </a:accent5>
      <a:accent6>
        <a:srgbClr val="D8D9DA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33006F"/>
      </a:accent4>
      <a:accent5>
        <a:srgbClr val="4BACC6"/>
      </a:accent5>
      <a:accent6>
        <a:srgbClr val="D8D9DA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33006F"/>
      </a:accent4>
      <a:accent5>
        <a:srgbClr val="4BACC6"/>
      </a:accent5>
      <a:accent6>
        <a:srgbClr val="D8D9DA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2022-02-01T16:58:42Z</dcterms:created>
  <dc:creator>Cole Martin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