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9" r:id="rId3"/>
    <p:sldId id="320" r:id="rId4"/>
    <p:sldId id="312" r:id="rId5"/>
    <p:sldId id="310" r:id="rId6"/>
    <p:sldId id="311" r:id="rId7"/>
    <p:sldId id="313" r:id="rId8"/>
    <p:sldId id="314" r:id="rId9"/>
    <p:sldId id="316" r:id="rId10"/>
    <p:sldId id="315" r:id="rId11"/>
    <p:sldId id="317" r:id="rId12"/>
    <p:sldId id="318" r:id="rId13"/>
    <p:sldId id="319" r:id="rId14"/>
    <p:sldId id="306" r:id="rId15"/>
    <p:sldId id="30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0"/>
    <p:restoredTop sz="94605"/>
  </p:normalViewPr>
  <p:slideViewPr>
    <p:cSldViewPr snapToGrid="0" snapToObjects="1">
      <p:cViewPr>
        <p:scale>
          <a:sx n="171" d="100"/>
          <a:sy n="171" d="100"/>
        </p:scale>
        <p:origin x="23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D7B3-7401-5E45-BD86-6BD8CAF88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444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BC08-64B9-834C-AC8E-BEBECBE807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625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24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2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4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7500" y="241610"/>
            <a:ext cx="8509000" cy="2722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Avenir Next" charset="0"/>
                <a:ea typeface="Avenir Next" charset="0"/>
                <a:cs typeface="Avenir Next" charset="0"/>
              </a:rPr>
              <a:t>SPECTRAL PROPERTIES OF THE GRAPH LAPLACIAN MATRIX ON THE 2-SPHERE</a:t>
            </a:r>
            <a:endParaRPr lang="fr-FR" sz="4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016000" y="4600362"/>
            <a:ext cx="9975850" cy="1655762"/>
          </a:xfrm>
        </p:spPr>
        <p:txBody>
          <a:bodyPr>
            <a:normAutofit fontScale="550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Supervised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by: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Michaël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Deferrard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(EPFL)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Nathanaël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Perraudin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(SDSC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ETH)</a:t>
            </a: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Piercesare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Secchi (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Politecnico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di Milano)</a:t>
            </a: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Pierre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Vandergheynst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(EPFL)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99" y="3973210"/>
            <a:ext cx="1808216" cy="5269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807676"/>
            <a:ext cx="2470924" cy="93724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Number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of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neighbors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10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9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Thresholding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(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sparsifying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) as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numerical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error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mr-IN" sz="3200" dirty="0" smtClean="0">
                <a:latin typeface="Avenir Next" charset="0"/>
                <a:ea typeface="Avenir Next" charset="0"/>
                <a:cs typeface="Avenir Next" charset="0"/>
              </a:rPr>
              <a:t>–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&gt; constant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thresholding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11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RESULTS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12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6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DESCRIPTION OF THE PROBLEM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13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WORK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14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525906"/>
            <a:ext cx="78867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15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DESCRIPTION OF THE PROBLEM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5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(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Fast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)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filtering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with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a polynomial of the (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sparse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)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Laplacian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3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Why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we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want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SPECTRAL convergence?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4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CONVERGENCE RESULTS (B&amp;N)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5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5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INTERPRETATION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6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49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DeepSphere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results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: no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expected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convergence!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7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4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Kernel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width</a:t>
            </a:r>
            <a:r>
              <a:rPr lang="fr-FR" sz="3200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and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frequency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catastrophe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8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8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55893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Optimal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kernel</a:t>
            </a:r>
            <a:r>
              <a:rPr lang="fr-FR" sz="3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sz="3200" dirty="0" err="1" smtClean="0">
                <a:latin typeface="Avenir Next" charset="0"/>
                <a:ea typeface="Avenir Next" charset="0"/>
                <a:cs typeface="Avenir Next" charset="0"/>
              </a:rPr>
              <a:t>width</a:t>
            </a:r>
            <a:endParaRPr lang="fr-FR" sz="32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9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171</Words>
  <Application>Microsoft Macintosh PowerPoint</Application>
  <PresentationFormat>Présentation à l'écran (4:3)</PresentationFormat>
  <Paragraphs>69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Avenir Book</vt:lpstr>
      <vt:lpstr>Avenir Next</vt:lpstr>
      <vt:lpstr>Calibri</vt:lpstr>
      <vt:lpstr>Calibri Light</vt:lpstr>
      <vt:lpstr>Arial</vt:lpstr>
      <vt:lpstr>Thème Office</vt:lpstr>
      <vt:lpstr>SPECTRAL PROPERTIES OF THE GRAPH LAPLACIAN MATRIX ON THE 2-SPHERE</vt:lpstr>
      <vt:lpstr>DESCRIPTION OF THE PROBLEM</vt:lpstr>
      <vt:lpstr>(Fast) filtering with a polynomial of the (sparse) Laplacian</vt:lpstr>
      <vt:lpstr>Why we want SPECTRAL convergence?</vt:lpstr>
      <vt:lpstr>CONVERGENCE RESULTS (B&amp;N)</vt:lpstr>
      <vt:lpstr>INTERPRETATION</vt:lpstr>
      <vt:lpstr>DeepSphere results: no expected convergence!</vt:lpstr>
      <vt:lpstr>Kernel width and frequency catastrophe</vt:lpstr>
      <vt:lpstr>Optimal kernel width</vt:lpstr>
      <vt:lpstr>Number of neighbors</vt:lpstr>
      <vt:lpstr>Thresholding (sparsifying) as numerical error –&gt; constant thresholding</vt:lpstr>
      <vt:lpstr>RESULTS</vt:lpstr>
      <vt:lpstr>DESCRIPTION OF THE PROBLEM</vt:lpstr>
      <vt:lpstr>FUTURE WORK</vt:lpstr>
      <vt:lpstr>THANK YOU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 and Two-Tier Mapper</dc:title>
  <dc:creator>Martino Milani</dc:creator>
  <cp:lastModifiedBy>Martino Milani</cp:lastModifiedBy>
  <cp:revision>32</cp:revision>
  <cp:lastPrinted>2018-06-10T23:23:51Z</cp:lastPrinted>
  <dcterms:created xsi:type="dcterms:W3CDTF">2018-06-10T17:57:12Z</dcterms:created>
  <dcterms:modified xsi:type="dcterms:W3CDTF">2019-04-18T14:58:50Z</dcterms:modified>
</cp:coreProperties>
</file>