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1" r:id="rId6"/>
    <p:sldId id="263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A0C1-15A8-4BF5-A79C-8DBBE2C9BB65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79B5E48-8855-4501-B4F9-7963CCD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A0C1-15A8-4BF5-A79C-8DBBE2C9BB65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79B5E48-8855-4501-B4F9-7963CCD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7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A0C1-15A8-4BF5-A79C-8DBBE2C9BB65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79B5E48-8855-4501-B4F9-7963CCD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1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A0C1-15A8-4BF5-A79C-8DBBE2C9BB65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9B5E48-8855-4501-B4F9-7963CCD0FAD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35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A0C1-15A8-4BF5-A79C-8DBBE2C9BB65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9B5E48-8855-4501-B4F9-7963CCD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30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A0C1-15A8-4BF5-A79C-8DBBE2C9BB65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5E48-8855-4501-B4F9-7963CCD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90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A0C1-15A8-4BF5-A79C-8DBBE2C9BB65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5E48-8855-4501-B4F9-7963CCD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15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A0C1-15A8-4BF5-A79C-8DBBE2C9BB65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5E48-8855-4501-B4F9-7963CCD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12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C76A0C1-15A8-4BF5-A79C-8DBBE2C9BB65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79B5E48-8855-4501-B4F9-7963CCD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6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A0C1-15A8-4BF5-A79C-8DBBE2C9BB65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5E48-8855-4501-B4F9-7963CCD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4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A0C1-15A8-4BF5-A79C-8DBBE2C9BB65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79B5E48-8855-4501-B4F9-7963CCD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3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A0C1-15A8-4BF5-A79C-8DBBE2C9BB65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5E48-8855-4501-B4F9-7963CCD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A0C1-15A8-4BF5-A79C-8DBBE2C9BB65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5E48-8855-4501-B4F9-7963CCD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9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A0C1-15A8-4BF5-A79C-8DBBE2C9BB65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5E48-8855-4501-B4F9-7963CCD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5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A0C1-15A8-4BF5-A79C-8DBBE2C9BB65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5E48-8855-4501-B4F9-7963CCD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2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A0C1-15A8-4BF5-A79C-8DBBE2C9BB65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5E48-8855-4501-B4F9-7963CCD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A0C1-15A8-4BF5-A79C-8DBBE2C9BB65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5E48-8855-4501-B4F9-7963CCD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1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A0C1-15A8-4BF5-A79C-8DBBE2C9BB65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B5E48-8855-4501-B4F9-7963CCD0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47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0780-B911-59F0-8359-945AE8318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FAA Certification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652DF-3CD9-4688-BF22-001F069AB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John Anthony</a:t>
            </a:r>
          </a:p>
        </p:txBody>
      </p:sp>
    </p:spTree>
    <p:extLst>
      <p:ext uri="{BB962C8B-B14F-4D97-AF65-F5344CB8AC3E}">
        <p14:creationId xmlns:p14="http://schemas.microsoft.com/office/powerpoint/2010/main" val="207678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2866-D8AE-BF44-F627-F942BF78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AFF91-1062-539A-4FAA-3EC6643A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Air Force Aircraft Mechanic and current A&amp;P/NCATT certification holder</a:t>
            </a:r>
          </a:p>
          <a:p>
            <a:r>
              <a:rPr lang="en-US" dirty="0"/>
              <a:t>Travel, skydiving, scuba diving</a:t>
            </a:r>
          </a:p>
        </p:txBody>
      </p:sp>
    </p:spTree>
    <p:extLst>
      <p:ext uri="{BB962C8B-B14F-4D97-AF65-F5344CB8AC3E}">
        <p14:creationId xmlns:p14="http://schemas.microsoft.com/office/powerpoint/2010/main" val="386935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F494-E79B-D428-762C-863662D1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AF9C-C631-7F64-8286-A261261F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Aircraft Certification Tracking</a:t>
            </a:r>
          </a:p>
          <a:p>
            <a:r>
              <a:rPr lang="en-US" dirty="0"/>
              <a:t>Certifications for local jobs including scheduled and unscheduled maintenance</a:t>
            </a:r>
          </a:p>
        </p:txBody>
      </p:sp>
    </p:spTree>
    <p:extLst>
      <p:ext uri="{BB962C8B-B14F-4D97-AF65-F5344CB8AC3E}">
        <p14:creationId xmlns:p14="http://schemas.microsoft.com/office/powerpoint/2010/main" val="165527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0878-CC38-48B9-F4D5-701B31E8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Board for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EFE4D0-1DCA-6ABC-4DE4-43E8E07CD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81" y="2016271"/>
            <a:ext cx="8638976" cy="4656171"/>
          </a:xfrm>
        </p:spPr>
      </p:pic>
    </p:spTree>
    <p:extLst>
      <p:ext uri="{BB962C8B-B14F-4D97-AF65-F5344CB8AC3E}">
        <p14:creationId xmlns:p14="http://schemas.microsoft.com/office/powerpoint/2010/main" val="52949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84D6-BC05-5F04-40D1-CD90D3F1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Relationship Database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DEA977-23E0-56A4-2717-7EF0B204C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077" y="2589927"/>
            <a:ext cx="5289822" cy="3092609"/>
          </a:xfrm>
        </p:spPr>
      </p:pic>
    </p:spTree>
    <p:extLst>
      <p:ext uri="{BB962C8B-B14F-4D97-AF65-F5344CB8AC3E}">
        <p14:creationId xmlns:p14="http://schemas.microsoft.com/office/powerpoint/2010/main" val="121990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3D1F-5BFB-FBB1-2F16-4996EBEC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AFC0-7763-208D-3EC7-24EFE9BBA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0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7729-922C-7CE6-B91C-790EB2ED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7A75-077B-9ABF-3122-74364B52A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user, I want certified technicians, so that I can request emergency help and skill sets</a:t>
            </a:r>
          </a:p>
          <a:p>
            <a:r>
              <a:rPr lang="en-US" dirty="0"/>
              <a:t>As a user, I want to find certified technicians, so that I can we can decrease man hours</a:t>
            </a:r>
          </a:p>
          <a:p>
            <a:r>
              <a:rPr lang="en-US" dirty="0"/>
              <a:t>As a user, I want certified technicians, so that I can perform routine quality assurance routines successfully</a:t>
            </a:r>
          </a:p>
        </p:txBody>
      </p:sp>
    </p:spTree>
    <p:extLst>
      <p:ext uri="{BB962C8B-B14F-4D97-AF65-F5344CB8AC3E}">
        <p14:creationId xmlns:p14="http://schemas.microsoft.com/office/powerpoint/2010/main" val="400074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EABF-5249-68BA-2849-426993F7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3F633-68BA-CFF9-4CD6-CB553AB4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management while knowing what constraints I had. Every minute needed to be purposeful</a:t>
            </a:r>
          </a:p>
          <a:p>
            <a:r>
              <a:rPr lang="en-US" dirty="0"/>
              <a:t>Coding Journal</a:t>
            </a:r>
          </a:p>
          <a:p>
            <a:r>
              <a:rPr lang="en-US" dirty="0"/>
              <a:t>Project scope and articulation</a:t>
            </a:r>
          </a:p>
          <a:p>
            <a:r>
              <a:rPr lang="en-US" dirty="0"/>
              <a:t>Asking questions, even when you know the answer</a:t>
            </a:r>
          </a:p>
          <a:p>
            <a:r>
              <a:rPr lang="en-US" dirty="0"/>
              <a:t>Imposter Syndrome</a:t>
            </a:r>
          </a:p>
          <a:p>
            <a:r>
              <a:rPr lang="en-US" dirty="0"/>
              <a:t>Feature creature</a:t>
            </a:r>
          </a:p>
        </p:txBody>
      </p:sp>
    </p:spTree>
    <p:extLst>
      <p:ext uri="{BB962C8B-B14F-4D97-AF65-F5344CB8AC3E}">
        <p14:creationId xmlns:p14="http://schemas.microsoft.com/office/powerpoint/2010/main" val="7959294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815</TotalTime>
  <Words>149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FAA Certification Database</vt:lpstr>
      <vt:lpstr>About Me</vt:lpstr>
      <vt:lpstr>Summary of Project</vt:lpstr>
      <vt:lpstr>Task Board for Project</vt:lpstr>
      <vt:lpstr>Relationship Database Diagram</vt:lpstr>
      <vt:lpstr>Demo</vt:lpstr>
      <vt:lpstr>User Stories</vt:lpstr>
      <vt:lpstr>Challenges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Aircraft Status &amp; Parts Ordering System</dc:title>
  <dc:creator>John Anthony</dc:creator>
  <cp:lastModifiedBy>John Anthony</cp:lastModifiedBy>
  <cp:revision>10</cp:revision>
  <dcterms:created xsi:type="dcterms:W3CDTF">2022-06-23T18:16:11Z</dcterms:created>
  <dcterms:modified xsi:type="dcterms:W3CDTF">2022-06-29T14:17:40Z</dcterms:modified>
</cp:coreProperties>
</file>