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Otsikko ja ala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Otsikkoteksti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Leipätekstin taso yksi</a:t>
            </a:r>
          </a:p>
          <a:p>
            <a:pPr lvl="1"/>
            <a:r>
              <a:t>Leipätekstin taso kaksi</a:t>
            </a:r>
          </a:p>
          <a:p>
            <a:pPr lvl="2"/>
            <a:r>
              <a:t>Leipätekstin taso kolme</a:t>
            </a:r>
          </a:p>
          <a:p>
            <a:pPr lvl="3"/>
            <a:r>
              <a:t>Leipätekstin taso neljä</a:t>
            </a:r>
          </a:p>
          <a:p>
            <a:pPr lvl="4"/>
            <a:r>
              <a:t>Leipätekstin taso viisi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aina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 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”Kirjoita lainaus tähän.”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Kuva – vaa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Otsikkoteksti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Leipätekstin taso yksi</a:t>
            </a:r>
          </a:p>
          <a:p>
            <a:pPr lvl="1"/>
            <a:r>
              <a:t>Leipätekstin taso kaksi</a:t>
            </a:r>
          </a:p>
          <a:p>
            <a:pPr lvl="2"/>
            <a:r>
              <a:t>Leipätekstin taso kolme</a:t>
            </a:r>
          </a:p>
          <a:p>
            <a:pPr lvl="3"/>
            <a:r>
              <a:t>Leipätekstin taso neljä</a:t>
            </a:r>
          </a:p>
          <a:p>
            <a:pPr lvl="4"/>
            <a:r>
              <a:t>Leipätekstin taso viisi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tsikko – kes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Otsikkoteksti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Kuva – py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Otsikkoteksti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Leipätekstin taso yksi</a:t>
            </a:r>
          </a:p>
          <a:p>
            <a:pPr lvl="1"/>
            <a:r>
              <a:t>Leipätekstin taso kaksi</a:t>
            </a:r>
          </a:p>
          <a:p>
            <a:pPr lvl="2"/>
            <a:r>
              <a:t>Leipätekstin taso kolme</a:t>
            </a:r>
          </a:p>
          <a:p>
            <a:pPr lvl="3"/>
            <a:r>
              <a:t>Leipätekstin taso neljä</a:t>
            </a:r>
          </a:p>
          <a:p>
            <a:pPr lvl="4"/>
            <a:r>
              <a:t>Leipätekstin taso viisi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tsikko – yl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Otsikkoteksti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tsikko ja merk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Otsikkoteksti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Leipätekstin taso yksi</a:t>
            </a:r>
          </a:p>
          <a:p>
            <a:pPr lvl="1"/>
            <a:r>
              <a:t>Leipätekstin taso kaksi</a:t>
            </a:r>
          </a:p>
          <a:p>
            <a:pPr lvl="2"/>
            <a:r>
              <a:t>Leipätekstin taso kolme</a:t>
            </a:r>
          </a:p>
          <a:p>
            <a:pPr lvl="3"/>
            <a:r>
              <a:t>Leipätekstin taso neljä</a:t>
            </a:r>
          </a:p>
          <a:p>
            <a:pPr lvl="4"/>
            <a:r>
              <a:t>Leipätekstin taso viisi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tsikko, merkit ja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Otsikkoteksti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Leipätekstin taso yksi</a:t>
            </a:r>
          </a:p>
          <a:p>
            <a:pPr lvl="1"/>
            <a:r>
              <a:t>Leipätekstin taso kaksi</a:t>
            </a:r>
          </a:p>
          <a:p>
            <a:pPr lvl="2"/>
            <a:r>
              <a:t>Leipätekstin taso kolme</a:t>
            </a:r>
          </a:p>
          <a:p>
            <a:pPr lvl="3"/>
            <a:r>
              <a:t>Leipätekstin taso neljä</a:t>
            </a:r>
          </a:p>
          <a:p>
            <a:pPr lvl="4"/>
            <a:r>
              <a:t>Leipätekstin taso viisi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uettelomerk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Leipätekstin taso yksi</a:t>
            </a:r>
          </a:p>
          <a:p>
            <a:pPr lvl="1"/>
            <a:r>
              <a:t>Leipätekstin taso kaksi</a:t>
            </a:r>
          </a:p>
          <a:p>
            <a:pPr lvl="2"/>
            <a:r>
              <a:t>Leipätekstin taso kolme</a:t>
            </a:r>
          </a:p>
          <a:p>
            <a:pPr lvl="3"/>
            <a:r>
              <a:t>Leipätekstin taso neljä</a:t>
            </a:r>
          </a:p>
          <a:p>
            <a:pPr lvl="4"/>
            <a:r>
              <a:t>Leipätekstin taso viisi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Kuva – 3 kuv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Otsikkoteksti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Leipätekstin taso yksi</a:t>
            </a:r>
          </a:p>
          <a:p>
            <a:pPr lvl="1"/>
            <a:r>
              <a:t>Leipätekstin taso kaksi</a:t>
            </a:r>
          </a:p>
          <a:p>
            <a:pPr lvl="2"/>
            <a:r>
              <a:t>Leipätekstin taso kolme</a:t>
            </a:r>
          </a:p>
          <a:p>
            <a:pPr lvl="3"/>
            <a:r>
              <a:t>Leipätekstin taso neljä</a:t>
            </a:r>
          </a:p>
          <a:p>
            <a:pPr lvl="4"/>
            <a:r>
              <a:t>Leipätekstin taso viisi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1" name="Näyttökuva 2017-02-10 kello 23.59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771307"/>
            <a:ext cx="13004801" cy="73303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4" name="Shape 12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5" name="Näyttökuva 2017-02-10 kello 23.59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2053" y="1135449"/>
            <a:ext cx="11780694" cy="63699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Shape 128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9" name="Näyttökuva 2017-02-11 kello 0.00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997875"/>
            <a:ext cx="13004801" cy="73597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3" name="Näyttökuva 2017-02-11 kello 0.00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214718"/>
            <a:ext cx="13004801" cy="7324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Shape 136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7" name="Näyttökuva 2017-02-11 kello 0.00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561192"/>
            <a:ext cx="13004801" cy="66312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0" name="Shape 14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1" name="Näyttökuva 2017-02-11 kello 0.00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63945"/>
            <a:ext cx="13004801" cy="7025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5" name="Näyttökuva 2017-02-11 kello 0.00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302633"/>
            <a:ext cx="13004801" cy="71483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9" name="Näyttökuva 2017-02-11 kello 0.00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432708"/>
            <a:ext cx="13004801" cy="68881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Shape 15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3" name="Näyttökuva 2017-02-11 kello 0.01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450451"/>
            <a:ext cx="13004801" cy="68526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