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XLYLRUQ7L77AdWAZzW+epgMYC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78961-94DE-4F10-803E-94EF9D92E781}">
  <a:tblStyle styleId="{73078961-94DE-4F10-803E-94EF9D92E7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191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21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87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81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32475" y="238959"/>
            <a:ext cx="11794210" cy="4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Trabalho de Avaliação de Desempenho – Aferição - Benchmarks 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62000" y="701297"/>
            <a:ext cx="10668000" cy="4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pt-BR" sz="4000" b="1">
                <a:latin typeface="Times New Roman"/>
                <a:ea typeface="Times New Roman"/>
                <a:cs typeface="Times New Roman"/>
                <a:sym typeface="Times New Roman"/>
              </a:rPr>
              <a:t>Benchmarking entre Diferentes Linguagem de Programação ( PYTHON e C# 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59419" y="1892085"/>
            <a:ext cx="10668000" cy="4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Matheus Maia, Daniel Farias, Lucio Leandro ,  Frederico Lopes e Lucas Santiago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33873" y="2379552"/>
            <a:ext cx="11794210" cy="4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CARGA DE TRABALHO IMPOSTA:</a:t>
            </a:r>
            <a:endParaRPr/>
          </a:p>
        </p:txBody>
      </p:sp>
      <p:pic>
        <p:nvPicPr>
          <p:cNvPr id="92" name="Google Shape;92;p1" descr="Resultado de imagem para TABELA i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96" y="3520505"/>
            <a:ext cx="926614" cy="92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Resultado de imagem para TABELA i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470" y="3528894"/>
            <a:ext cx="926614" cy="92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Resultado de imagem para TABELA i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635" y="3520505"/>
            <a:ext cx="926614" cy="92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3648" y="3866518"/>
            <a:ext cx="369291" cy="36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2174" y="3780977"/>
            <a:ext cx="540371" cy="54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Resultado de imagem para TABELA i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090" y="3322292"/>
            <a:ext cx="623799" cy="6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Resultado de imagem para TABELA i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089" y="4387853"/>
            <a:ext cx="623799" cy="6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581765" y="3287710"/>
            <a:ext cx="5126125" cy="14848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 descr="Resultado de imagem para TABELA i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8120" y="3865266"/>
            <a:ext cx="623799" cy="6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695182" y="3006126"/>
            <a:ext cx="17267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Matriz500x500-1.csv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39841" y="4075954"/>
            <a:ext cx="17075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Matriz500x500-2.csv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9731497" y="3536015"/>
            <a:ext cx="17075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Matriz500x500-3.csv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632625" y="4431142"/>
            <a:ext cx="17267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Matriz500x500-1.csv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5268859" y="4442637"/>
            <a:ext cx="17267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Matriz500x500-2.csv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7062680" y="4421903"/>
            <a:ext cx="17267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Matriz500x500-3.csv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2499920" y="3832404"/>
            <a:ext cx="784846" cy="4610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899099" y="3866518"/>
            <a:ext cx="784846" cy="4610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3500220" y="2996625"/>
            <a:ext cx="19928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multplicaçãoMatrizes.cs</a:t>
            </a:r>
            <a:endParaRPr sz="14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822230" y="2997227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multplicaçãoMatrizes.py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343949" y="2840627"/>
            <a:ext cx="11208210" cy="228504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1034068" y="2490512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30x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343949" y="5274394"/>
            <a:ext cx="447590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Passos: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 os 2 arquivos e salvar em variáveis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Multiplicar Matrizes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Escrever o resultado em 1 arquivo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1493240" y="3276600"/>
            <a:ext cx="4755160" cy="47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7968" y="3875261"/>
            <a:ext cx="3936260" cy="277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9191" y="3867673"/>
            <a:ext cx="3936260" cy="283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591" y="175110"/>
            <a:ext cx="3721606" cy="639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7321" y="506644"/>
            <a:ext cx="3768025" cy="32185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4048879" y="45569"/>
            <a:ext cx="4094241" cy="4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3"/>
          <p:cNvGraphicFramePr/>
          <p:nvPr/>
        </p:nvGraphicFramePr>
        <p:xfrm>
          <a:off x="469783" y="730385"/>
          <a:ext cx="11165775" cy="2071160"/>
        </p:xfrm>
        <a:graphic>
          <a:graphicData uri="http://schemas.openxmlformats.org/drawingml/2006/table">
            <a:tbl>
              <a:tblPr firstRow="1" bandRow="1">
                <a:noFill/>
                <a:tableStyleId>{73078961-94DE-4F10-803E-94EF9D92E781}</a:tableStyleId>
              </a:tblPr>
              <a:tblGrid>
                <a:gridCol w="3721925"/>
                <a:gridCol w="3721925"/>
                <a:gridCol w="3721925"/>
              </a:tblGrid>
              <a:tr h="34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PYTHON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34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Simplicidade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34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Escrita do Script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Qualquer Ambiente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Apenas com IDE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48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Biblioteca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Muitas Bibliotecas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 Poucas Bibliotecas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48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Performance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Alto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29" name="Google Shape;129;p3"/>
          <p:cNvSpPr txBox="1"/>
          <p:nvPr/>
        </p:nvSpPr>
        <p:spPr>
          <a:xfrm>
            <a:off x="6017322" y="2764843"/>
            <a:ext cx="57048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https://www.cleveroad.com/blog/python-vs-other-programming-languages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98900" y="3006016"/>
            <a:ext cx="11794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/>
              <a:t>CONCLUSÃO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98900" y="3791675"/>
            <a:ext cx="11794200" cy="24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Após a realização dos testes com</a:t>
            </a:r>
            <a:r>
              <a:rPr lang="pt-BR" sz="20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multiplicação de matrizes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, com duas linguagens de programação diferentes, foi possível observar vantagens diferentes entre os programas utilizados.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Quando as matrizes foram multiplicadas em </a:t>
            </a:r>
            <a:r>
              <a:rPr lang="pt-BR" sz="20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 o tempo parar efetuar os cálculos foi menor, demonstrando uma melhor performance, tendo sua média em 1.1457 segundos. Já em </a:t>
            </a:r>
            <a:r>
              <a:rPr lang="pt-BR" sz="20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a vantagem fica por conta de ele ser um interpretador e haver uma facilidade maior na escrita de códigos e uso de bibliotecas.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Ao longo do trabalho diversas análises foram feitas mas o melhor resultado vai depender da forma como se deseja aplicar e qual o objetivo, </a:t>
            </a:r>
            <a:r>
              <a:rPr lang="pt-BR" sz="20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 isso ambas as linguagens podem ser boas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Trabalho de Avaliação de Desempenho – Aferição - Benchmarks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Avaliação de Desempenho – Aferição - Benchmarks </dc:title>
  <dc:creator>MAIA</dc:creator>
  <cp:lastModifiedBy>maia</cp:lastModifiedBy>
  <cp:revision>1</cp:revision>
  <dcterms:created xsi:type="dcterms:W3CDTF">2019-09-12T12:41:14Z</dcterms:created>
  <dcterms:modified xsi:type="dcterms:W3CDTF">2019-09-17T01:21:59Z</dcterms:modified>
</cp:coreProperties>
</file>