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5B410-6527-46A7-A7FC-808798A58C49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F89B2-BA25-49B3-9960-B46B7C00D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5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7353-A25A-45DC-85C1-4E9E57DAD9EC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E927-0B3F-4F10-B4B6-544E21D1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07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7353-A25A-45DC-85C1-4E9E57DAD9EC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E927-0B3F-4F10-B4B6-544E21D1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75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7353-A25A-45DC-85C1-4E9E57DAD9EC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E927-0B3F-4F10-B4B6-544E21D1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31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7353-A25A-45DC-85C1-4E9E57DAD9EC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E927-0B3F-4F10-B4B6-544E21D1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68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7353-A25A-45DC-85C1-4E9E57DAD9EC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E927-0B3F-4F10-B4B6-544E21D1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92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7353-A25A-45DC-85C1-4E9E57DAD9EC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E927-0B3F-4F10-B4B6-544E21D1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84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7353-A25A-45DC-85C1-4E9E57DAD9EC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E927-0B3F-4F10-B4B6-544E21D1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49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7353-A25A-45DC-85C1-4E9E57DAD9EC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E927-0B3F-4F10-B4B6-544E21D1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61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7353-A25A-45DC-85C1-4E9E57DAD9EC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E927-0B3F-4F10-B4B6-544E21D1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05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7353-A25A-45DC-85C1-4E9E57DAD9EC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E927-0B3F-4F10-B4B6-544E21D1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66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7353-A25A-45DC-85C1-4E9E57DAD9EC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E927-0B3F-4F10-B4B6-544E21D1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37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7353-A25A-45DC-85C1-4E9E57DAD9EC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AE927-0B3F-4F10-B4B6-544E21D1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68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f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25D04-05F4-42C3-AC80-712F2ED1B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475" y="238959"/>
            <a:ext cx="11794210" cy="461075"/>
          </a:xfrm>
        </p:spPr>
        <p:txBody>
          <a:bodyPr>
            <a:no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Trabalho de Avaliação de Desempenho – Aferição - Benchmarks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8C9EC8-A9D6-46C8-9F68-BD25E1C22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701297"/>
            <a:ext cx="10668000" cy="461075"/>
          </a:xfrm>
        </p:spPr>
        <p:txBody>
          <a:bodyPr>
            <a:noAutofit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Benchmarking entre Diferentes Linguagem de Programação ( PYTHON e C# )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D8EEFDC-129A-44DB-986C-AD347CCDBEAE}"/>
              </a:ext>
            </a:extLst>
          </p:cNvPr>
          <p:cNvSpPr txBox="1">
            <a:spLocks/>
          </p:cNvSpPr>
          <p:nvPr/>
        </p:nvSpPr>
        <p:spPr>
          <a:xfrm>
            <a:off x="759419" y="1892085"/>
            <a:ext cx="10668000" cy="46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Matheus Maia, Daniel Farias, Lucio Leandro  e Frederico Lopes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6CB1974-BECC-42A8-AE7F-FD6CED2EB475}"/>
              </a:ext>
            </a:extLst>
          </p:cNvPr>
          <p:cNvSpPr txBox="1">
            <a:spLocks/>
          </p:cNvSpPr>
          <p:nvPr/>
        </p:nvSpPr>
        <p:spPr>
          <a:xfrm>
            <a:off x="233873" y="2379552"/>
            <a:ext cx="11794210" cy="461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CARGA DE TRABALHO IMPOSTA:</a:t>
            </a:r>
          </a:p>
        </p:txBody>
      </p:sp>
      <p:pic>
        <p:nvPicPr>
          <p:cNvPr id="1030" name="Picture 6" descr="Resultado de imagem para TABELA icone">
            <a:extLst>
              <a:ext uri="{FF2B5EF4-FFF2-40B4-BE49-F238E27FC236}">
                <a16:creationId xmlns:a16="http://schemas.microsoft.com/office/drawing/2014/main" id="{9EB1B220-99FB-4689-84D5-964101FE6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296" y="3520505"/>
            <a:ext cx="926614" cy="92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sultado de imagem para TABELA icone">
            <a:extLst>
              <a:ext uri="{FF2B5EF4-FFF2-40B4-BE49-F238E27FC236}">
                <a16:creationId xmlns:a16="http://schemas.microsoft.com/office/drawing/2014/main" id="{1BB32DA4-38BE-4520-A9F4-52E261E83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470" y="3528894"/>
            <a:ext cx="926614" cy="92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sultado de imagem para TABELA icone">
            <a:extLst>
              <a:ext uri="{FF2B5EF4-FFF2-40B4-BE49-F238E27FC236}">
                <a16:creationId xmlns:a16="http://schemas.microsoft.com/office/drawing/2014/main" id="{D677653F-6F2E-4FB0-B83B-CD08DE8A6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35" y="3520505"/>
            <a:ext cx="926614" cy="92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A835052-A9E7-4BD6-B269-AA1B8922B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648" y="3866518"/>
            <a:ext cx="369291" cy="36929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C9D8B4A-61B1-4A30-87C4-3568E3C19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174" y="3780977"/>
            <a:ext cx="540371" cy="540371"/>
          </a:xfrm>
          <a:prstGeom prst="rect">
            <a:avLst/>
          </a:prstGeom>
        </p:spPr>
      </p:pic>
      <p:pic>
        <p:nvPicPr>
          <p:cNvPr id="17" name="Picture 6" descr="Resultado de imagem para TABELA icone">
            <a:extLst>
              <a:ext uri="{FF2B5EF4-FFF2-40B4-BE49-F238E27FC236}">
                <a16:creationId xmlns:a16="http://schemas.microsoft.com/office/drawing/2014/main" id="{4FD0ED4C-1279-4BE3-B5C9-35E8859DC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090" y="3322292"/>
            <a:ext cx="623799" cy="62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sultado de imagem para TABELA icone">
            <a:extLst>
              <a:ext uri="{FF2B5EF4-FFF2-40B4-BE49-F238E27FC236}">
                <a16:creationId xmlns:a16="http://schemas.microsoft.com/office/drawing/2014/main" id="{D3B4C913-9CAA-4A7B-B84B-5CD472AE2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089" y="4387853"/>
            <a:ext cx="623799" cy="62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F5350BD-A611-456F-8974-4DEE8B3D8F78}"/>
              </a:ext>
            </a:extLst>
          </p:cNvPr>
          <p:cNvSpPr/>
          <p:nvPr/>
        </p:nvSpPr>
        <p:spPr>
          <a:xfrm>
            <a:off x="3581765" y="3287710"/>
            <a:ext cx="5126125" cy="14848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m para TABELA icone">
            <a:extLst>
              <a:ext uri="{FF2B5EF4-FFF2-40B4-BE49-F238E27FC236}">
                <a16:creationId xmlns:a16="http://schemas.microsoft.com/office/drawing/2014/main" id="{B724D285-0A79-40F0-B0B5-4C327B8C9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120" y="3865266"/>
            <a:ext cx="623799" cy="62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1C8D6ADB-658D-438E-952A-DD9B8ACD47BA}"/>
              </a:ext>
            </a:extLst>
          </p:cNvPr>
          <p:cNvSpPr txBox="1"/>
          <p:nvPr/>
        </p:nvSpPr>
        <p:spPr>
          <a:xfrm>
            <a:off x="695182" y="3006126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Matriz500x500-1.csv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AA59F16-77CB-4402-8A35-7E516B868726}"/>
              </a:ext>
            </a:extLst>
          </p:cNvPr>
          <p:cNvSpPr txBox="1"/>
          <p:nvPr/>
        </p:nvSpPr>
        <p:spPr>
          <a:xfrm>
            <a:off x="639841" y="4075954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Matriz500x500-2.csv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50918EC-63CF-43CC-86CF-AD39E838FC7F}"/>
              </a:ext>
            </a:extLst>
          </p:cNvPr>
          <p:cNvSpPr txBox="1"/>
          <p:nvPr/>
        </p:nvSpPr>
        <p:spPr>
          <a:xfrm>
            <a:off x="9731497" y="3536015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Matriz500x500-3.csv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4E13ADA-2BBC-46A8-8436-FC6C8C92B5F7}"/>
              </a:ext>
            </a:extLst>
          </p:cNvPr>
          <p:cNvSpPr txBox="1"/>
          <p:nvPr/>
        </p:nvSpPr>
        <p:spPr>
          <a:xfrm>
            <a:off x="3632625" y="4431142"/>
            <a:ext cx="1726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Matriz500x500-1.csv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59AAA7F-EC83-4A18-B921-18DB13437BAD}"/>
              </a:ext>
            </a:extLst>
          </p:cNvPr>
          <p:cNvSpPr txBox="1"/>
          <p:nvPr/>
        </p:nvSpPr>
        <p:spPr>
          <a:xfrm>
            <a:off x="5268859" y="4442637"/>
            <a:ext cx="1726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Matriz500x500-2.csv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A8DE277-0025-421B-8B7B-C00CE25D83D4}"/>
              </a:ext>
            </a:extLst>
          </p:cNvPr>
          <p:cNvSpPr txBox="1"/>
          <p:nvPr/>
        </p:nvSpPr>
        <p:spPr>
          <a:xfrm>
            <a:off x="7062680" y="4421903"/>
            <a:ext cx="1726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Matriz500x500-3.csv</a:t>
            </a: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9BDE0481-8D32-469A-B60D-A67B6B2C3C58}"/>
              </a:ext>
            </a:extLst>
          </p:cNvPr>
          <p:cNvSpPr/>
          <p:nvPr/>
        </p:nvSpPr>
        <p:spPr>
          <a:xfrm>
            <a:off x="2499920" y="3832404"/>
            <a:ext cx="784846" cy="4610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6772E7CD-7103-4140-8CF1-ACBF6107E004}"/>
              </a:ext>
            </a:extLst>
          </p:cNvPr>
          <p:cNvSpPr/>
          <p:nvPr/>
        </p:nvSpPr>
        <p:spPr>
          <a:xfrm>
            <a:off x="8899099" y="3866518"/>
            <a:ext cx="784846" cy="4610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0F626C1-4490-4263-A3D1-312260E06A53}"/>
              </a:ext>
            </a:extLst>
          </p:cNvPr>
          <p:cNvSpPr txBox="1"/>
          <p:nvPr/>
        </p:nvSpPr>
        <p:spPr>
          <a:xfrm>
            <a:off x="3500220" y="2996625"/>
            <a:ext cx="199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multplicaçãoMatrizes.cs</a:t>
            </a:r>
            <a:endParaRPr lang="pt-B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74348B1-0F00-40C3-AFDF-39239F50FFFF}"/>
              </a:ext>
            </a:extLst>
          </p:cNvPr>
          <p:cNvSpPr txBox="1"/>
          <p:nvPr/>
        </p:nvSpPr>
        <p:spPr>
          <a:xfrm>
            <a:off x="6822230" y="2997227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multplicaçãoMatrizes.py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8EFB0B7-450B-4FDE-9557-5D84FEB317EC}"/>
              </a:ext>
            </a:extLst>
          </p:cNvPr>
          <p:cNvSpPr/>
          <p:nvPr/>
        </p:nvSpPr>
        <p:spPr>
          <a:xfrm>
            <a:off x="343949" y="2840627"/>
            <a:ext cx="11208210" cy="22850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017C3F4-3715-4E60-BCFC-0BC049E57A0F}"/>
              </a:ext>
            </a:extLst>
          </p:cNvPr>
          <p:cNvSpPr txBox="1"/>
          <p:nvPr/>
        </p:nvSpPr>
        <p:spPr>
          <a:xfrm>
            <a:off x="11034068" y="249051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30x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EA1666C-0597-4737-8F69-ABD5A87678B7}"/>
              </a:ext>
            </a:extLst>
          </p:cNvPr>
          <p:cNvSpPr txBox="1"/>
          <p:nvPr/>
        </p:nvSpPr>
        <p:spPr>
          <a:xfrm>
            <a:off x="343949" y="5274394"/>
            <a:ext cx="44759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Ler os 2 arquivos e salvar em variáveis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Multiplicar Matrizes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Escrever o resultado em 1 arquivo</a:t>
            </a:r>
          </a:p>
        </p:txBody>
      </p:sp>
    </p:spTree>
    <p:extLst>
      <p:ext uri="{BB962C8B-B14F-4D97-AF65-F5344CB8AC3E}">
        <p14:creationId xmlns:p14="http://schemas.microsoft.com/office/powerpoint/2010/main" val="153451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>
            <a:extLst>
              <a:ext uri="{FF2B5EF4-FFF2-40B4-BE49-F238E27FC236}">
                <a16:creationId xmlns:a16="http://schemas.microsoft.com/office/drawing/2014/main" id="{1B69CDC4-7A1A-450E-AF48-0501ABB3A4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3240" y="3276600"/>
            <a:ext cx="4755160" cy="475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BED8B2D-32DA-4FCB-BC66-F9B7E1ACD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968" y="3875261"/>
            <a:ext cx="3936260" cy="277736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538D641-8D42-41D3-A9A9-F9A9273FA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191" y="3867673"/>
            <a:ext cx="3936260" cy="283492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7369645-C259-4FF5-9DCB-583890351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" y="175110"/>
            <a:ext cx="3721606" cy="639493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24B2E71-610D-4DAF-965D-22D317929D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321" y="506644"/>
            <a:ext cx="3768025" cy="3218522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47D624D6-D6A7-4165-A0EA-F8448F5D3C26}"/>
              </a:ext>
            </a:extLst>
          </p:cNvPr>
          <p:cNvSpPr txBox="1">
            <a:spLocks/>
          </p:cNvSpPr>
          <p:nvPr/>
        </p:nvSpPr>
        <p:spPr>
          <a:xfrm>
            <a:off x="4048879" y="45569"/>
            <a:ext cx="4094241" cy="461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33115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>
            <a:extLst>
              <a:ext uri="{FF2B5EF4-FFF2-40B4-BE49-F238E27FC236}">
                <a16:creationId xmlns:a16="http://schemas.microsoft.com/office/drawing/2014/main" id="{1B69CDC4-7A1A-450E-AF48-0501ABB3A4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3240" y="3276600"/>
            <a:ext cx="4755160" cy="475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12" name="Tabela 13">
            <a:extLst>
              <a:ext uri="{FF2B5EF4-FFF2-40B4-BE49-F238E27FC236}">
                <a16:creationId xmlns:a16="http://schemas.microsoft.com/office/drawing/2014/main" id="{1BC9E7B5-7273-4BAB-8FF4-403F76A41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439351"/>
              </p:ext>
            </p:extLst>
          </p:nvPr>
        </p:nvGraphicFramePr>
        <p:xfrm>
          <a:off x="469783" y="730385"/>
          <a:ext cx="11165748" cy="20711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21916">
                  <a:extLst>
                    <a:ext uri="{9D8B030D-6E8A-4147-A177-3AD203B41FA5}">
                      <a16:colId xmlns:a16="http://schemas.microsoft.com/office/drawing/2014/main" val="4118758315"/>
                    </a:ext>
                  </a:extLst>
                </a:gridCol>
                <a:gridCol w="3721916">
                  <a:extLst>
                    <a:ext uri="{9D8B030D-6E8A-4147-A177-3AD203B41FA5}">
                      <a16:colId xmlns:a16="http://schemas.microsoft.com/office/drawing/2014/main" val="2282203422"/>
                    </a:ext>
                  </a:extLst>
                </a:gridCol>
                <a:gridCol w="3721916">
                  <a:extLst>
                    <a:ext uri="{9D8B030D-6E8A-4147-A177-3AD203B41FA5}">
                      <a16:colId xmlns:a16="http://schemas.microsoft.com/office/drawing/2014/main" val="578324046"/>
                    </a:ext>
                  </a:extLst>
                </a:gridCol>
              </a:tblGrid>
              <a:tr h="340724">
                <a:tc>
                  <a:txBody>
                    <a:bodyPr/>
                    <a:lstStyle/>
                    <a:p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PYTHON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C#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053634"/>
                  </a:ext>
                </a:extLst>
              </a:tr>
              <a:tr h="340724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Simplicidade 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493554"/>
                  </a:ext>
                </a:extLst>
              </a:tr>
              <a:tr h="340724"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Escrita do Script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Qualquer Ambiente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Apenas com IDE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879701"/>
                  </a:ext>
                </a:extLst>
              </a:tr>
              <a:tr h="486932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Biblioteca 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 Muitas Bibliotecas 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 Poucas Bibliotecas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11975"/>
                  </a:ext>
                </a:extLst>
              </a:tr>
              <a:tr h="486932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Performance 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Baixo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Alto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220694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3F25E3EE-22EB-4987-AEA4-FD865BB2CDBC}"/>
              </a:ext>
            </a:extLst>
          </p:cNvPr>
          <p:cNvSpPr txBox="1"/>
          <p:nvPr/>
        </p:nvSpPr>
        <p:spPr>
          <a:xfrm>
            <a:off x="6017322" y="2764843"/>
            <a:ext cx="5704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https://www.cleveroad.com/blog/python-vs-other-programming-languages</a:t>
            </a:r>
          </a:p>
        </p:txBody>
      </p:sp>
    </p:spTree>
    <p:extLst>
      <p:ext uri="{BB962C8B-B14F-4D97-AF65-F5344CB8AC3E}">
        <p14:creationId xmlns:p14="http://schemas.microsoft.com/office/powerpoint/2010/main" val="141396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116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Trabalho de Avaliação de Desempenho – Aferição - Benchmarks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Avaliação de Desempenho – Aferição - Benchmarks</dc:title>
  <dc:creator>MAIA</dc:creator>
  <cp:lastModifiedBy>MAIA</cp:lastModifiedBy>
  <cp:revision>7</cp:revision>
  <dcterms:created xsi:type="dcterms:W3CDTF">2019-09-12T12:41:14Z</dcterms:created>
  <dcterms:modified xsi:type="dcterms:W3CDTF">2019-09-12T13:43:22Z</dcterms:modified>
</cp:coreProperties>
</file>