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A3A89-20D5-AEC1-FE7B-3DC64C4F1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22550C-7A97-E3C8-4889-8DCB87117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E639E2-054C-49B1-B74A-79E7520F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AC4-F4F2-4AD8-9CEA-5F08F21C510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DF102D-DCA0-58B2-EE1E-4E31B0D6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15AB81-62C6-BBE1-CA62-8E902188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6C6-18C0-429A-930C-60EEA429D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1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7C8251-F516-2A12-C9F3-DD35B9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C93347-8EE5-F8A0-9E44-3F63F02D8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36C85-0F1B-AA03-D5F3-B2A38330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AC4-F4F2-4AD8-9CEA-5F08F21C510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0C8E45-56AE-48E8-0ACF-80032E5A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0C42E5-A638-E62C-8C6A-27B767AF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6C6-18C0-429A-930C-60EEA429D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94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A1E09C8-7A38-2CCF-1372-0AE5170A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668B22-D37E-4565-00EC-195656DEE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BD22D9-53A2-3435-281F-6EE0EB09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AC4-F4F2-4AD8-9CEA-5F08F21C510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D16730-3DE6-7093-9E0A-6F27499D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811894-435A-B679-2CED-1FF64292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6C6-18C0-429A-930C-60EEA429D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64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F3562D-390D-6CC7-6D4C-C4CD1F1D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BE217B-9E95-1A32-F0F3-7824AF7D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E4F884-74A0-2970-32D9-5496B9E5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AC4-F4F2-4AD8-9CEA-5F08F21C510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A08ABC-59BD-2CF2-3DE3-63D32ECA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E46C2-4391-7BF8-B85F-15A6C8BF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6C6-18C0-429A-930C-60EEA429D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63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C8441D-A410-9048-8106-6B8BD524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1B76D9-051F-2B01-614C-0A2652232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E35217-0FA1-CEC8-683F-A9E32A93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AC4-F4F2-4AD8-9CEA-5F08F21C510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7569E2-9A5F-E2CA-9645-510017DE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9CF3FD-5322-2948-110E-86B892C9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6C6-18C0-429A-930C-60EEA429D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4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50022-BA7B-A080-2B4C-550037F0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CB650-886A-5F66-C8A5-EDA6DF3FD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AF3B7B-13E8-B468-3C3E-DC3CEE1B7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FDA5EC-3830-6627-89D9-D84D3204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AC4-F4F2-4AD8-9CEA-5F08F21C510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BFE4E4-DED1-3F65-999B-40BD0EBE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DCDC3F-A22D-E139-6499-D066D2AA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6C6-18C0-429A-930C-60EEA429D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03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B978BA-7EDA-DD2E-3DC4-BAEC3A99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4033B0-2456-AC9F-9921-06A829A55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7ED64C-0F3C-A0DC-EA04-49157B9A3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ECAA57-0F58-6CAE-65FB-68FDC5478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4D85710-F10B-F133-20CE-AC46892CF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1D5E30-2B87-42A0-FB64-BECD5104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AC4-F4F2-4AD8-9CEA-5F08F21C510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4C515A0-B868-FE75-62B7-026E6E9A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9A3603-BDCB-4F92-BC60-F7E0D824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6C6-18C0-429A-930C-60EEA429D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6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B9ADB1-9BBB-C2C1-8D92-450E9BDC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D5D885-997C-F999-CA31-1487A0DF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AC4-F4F2-4AD8-9CEA-5F08F21C510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62DAB1-77F3-E028-DE1B-9880B42E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F3C11B-BC4C-D288-3048-F0BCE7DC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6C6-18C0-429A-930C-60EEA429D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27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0604D2-862E-A9BB-F25F-C1783E08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AC4-F4F2-4AD8-9CEA-5F08F21C510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FAF089-2C0D-3985-2E68-C102F895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DF614E-8911-0E32-829A-CBDFA065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6C6-18C0-429A-930C-60EEA429D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61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11FBD2-4EF0-8888-B7DF-8B483FEA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4898B-1604-880B-0F03-32EA2895B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A25AD5-567F-97D9-F316-BD900E46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C0DF71-37C2-0F70-6DAA-5E2F9978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AC4-F4F2-4AD8-9CEA-5F08F21C510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8697D-F6F4-BDA0-6394-91A4AA63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801C2-4B33-7811-F418-18E7E353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6C6-18C0-429A-930C-60EEA429D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87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13783-7E9F-B04B-D928-E02439E2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F198D3F-42A0-5AFC-5848-1F1025320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A7EF80-99F9-D99E-DD8C-E3897A27D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F599D7-363F-3CF0-1E41-8230048F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5AC4-F4F2-4AD8-9CEA-5F08F21C510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1EFE16-12D1-F808-8B9E-76D28FC8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E2D06C-06C7-3E19-8B72-2AB9112C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6C6-18C0-429A-930C-60EEA429D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23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A0DF201-016A-182C-0C54-71746E7F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F6E609-1B5E-CF46-7F28-C98CF6FD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767A09-DEEA-7AAB-84A2-334AF52EF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A5AC4-F4F2-4AD8-9CEA-5F08F21C510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A61EEA-F021-AAE8-0730-4A5E5ED25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EE08F9-CBDB-723D-68A4-791989DF3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0166C6-18C0-429A-930C-60EEA429D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152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24B6E-FC8A-8CF7-BDAB-4044918E4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28800"/>
          </a:xfrm>
        </p:spPr>
        <p:txBody>
          <a:bodyPr/>
          <a:lstStyle/>
          <a:p>
            <a:r>
              <a:rPr lang="it-IT" dirty="0"/>
              <a:t>Immagine del coffe shop – homepage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B7E8295-5641-FC6C-201D-6D220BA6181B}"/>
              </a:ext>
            </a:extLst>
          </p:cNvPr>
          <p:cNvSpPr/>
          <p:nvPr/>
        </p:nvSpPr>
        <p:spPr>
          <a:xfrm>
            <a:off x="2333552" y="1836819"/>
            <a:ext cx="2847474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 siamo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547EA4F-D318-4EC5-B2C8-745DF9B417A7}"/>
              </a:ext>
            </a:extLst>
          </p:cNvPr>
          <p:cNvSpPr/>
          <p:nvPr/>
        </p:nvSpPr>
        <p:spPr>
          <a:xfrm>
            <a:off x="5181027" y="1836819"/>
            <a:ext cx="1460404" cy="569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Menù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FFE9784-91EB-AD47-9A3A-9C315F82474E}"/>
              </a:ext>
            </a:extLst>
          </p:cNvPr>
          <p:cNvSpPr/>
          <p:nvPr/>
        </p:nvSpPr>
        <p:spPr>
          <a:xfrm>
            <a:off x="6641432" y="1828801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Contatti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CD408CC-B5A2-C46C-51B9-B2ED4E6AB4F9}"/>
              </a:ext>
            </a:extLst>
          </p:cNvPr>
          <p:cNvSpPr/>
          <p:nvPr/>
        </p:nvSpPr>
        <p:spPr>
          <a:xfrm>
            <a:off x="8542422" y="1828801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Prenotazioni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405D25-6C09-EA34-EBF9-C0BA53ED9C4F}"/>
              </a:ext>
            </a:extLst>
          </p:cNvPr>
          <p:cNvSpPr/>
          <p:nvPr/>
        </p:nvSpPr>
        <p:spPr>
          <a:xfrm>
            <a:off x="10443411" y="1828800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Pagina aggiuntiva?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865ECDE-5018-8BA3-0F0B-1A93A48390BD}"/>
              </a:ext>
            </a:extLst>
          </p:cNvPr>
          <p:cNvSpPr/>
          <p:nvPr/>
        </p:nvSpPr>
        <p:spPr>
          <a:xfrm>
            <a:off x="28646" y="2406314"/>
            <a:ext cx="12196010" cy="1684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Breve descrizione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F0DDF36-889C-576C-73DF-50D9691DB309}"/>
              </a:ext>
            </a:extLst>
          </p:cNvPr>
          <p:cNvSpPr/>
          <p:nvPr/>
        </p:nvSpPr>
        <p:spPr>
          <a:xfrm>
            <a:off x="-4010" y="4090737"/>
            <a:ext cx="12192000" cy="1684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3549DBD-75EC-D35C-2CB3-2C30704B1995}"/>
              </a:ext>
            </a:extLst>
          </p:cNvPr>
          <p:cNvSpPr/>
          <p:nvPr/>
        </p:nvSpPr>
        <p:spPr>
          <a:xfrm>
            <a:off x="6091990" y="5775158"/>
            <a:ext cx="3838073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 Maps 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A9932E1-BC64-6A6F-6D43-AB30D87E828D}"/>
              </a:ext>
            </a:extLst>
          </p:cNvPr>
          <p:cNvSpPr/>
          <p:nvPr/>
        </p:nvSpPr>
        <p:spPr>
          <a:xfrm>
            <a:off x="2847474" y="5775158"/>
            <a:ext cx="3473117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Indirizzo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8F869DD-2531-C849-C6C0-04AE25939B2E}"/>
              </a:ext>
            </a:extLst>
          </p:cNvPr>
          <p:cNvSpPr/>
          <p:nvPr/>
        </p:nvSpPr>
        <p:spPr>
          <a:xfrm>
            <a:off x="-4010" y="1820781"/>
            <a:ext cx="2337562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Comic Sans MS" panose="030F0702030302020204" pitchFamily="66" charset="0"/>
                <a:ea typeface="Verdana" panose="020B0604030504040204" pitchFamily="34" charset="0"/>
                <a:cs typeface="Calibri" panose="020F0502020204030204" pitchFamily="34" charset="0"/>
              </a:rPr>
              <a:t>Home page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B06B798-CC54-F38C-DD3E-680190D6AE7E}"/>
              </a:ext>
            </a:extLst>
          </p:cNvPr>
          <p:cNvSpPr/>
          <p:nvPr/>
        </p:nvSpPr>
        <p:spPr>
          <a:xfrm>
            <a:off x="10443411" y="1820778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Eventi</a:t>
            </a:r>
          </a:p>
        </p:txBody>
      </p:sp>
    </p:spTree>
    <p:extLst>
      <p:ext uri="{BB962C8B-B14F-4D97-AF65-F5344CB8AC3E}">
        <p14:creationId xmlns:p14="http://schemas.microsoft.com/office/powerpoint/2010/main" val="419562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24B6E-FC8A-8CF7-BDAB-4044918E4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28800"/>
          </a:xfrm>
        </p:spPr>
        <p:txBody>
          <a:bodyPr/>
          <a:lstStyle/>
          <a:p>
            <a:r>
              <a:rPr lang="it-IT" dirty="0"/>
              <a:t>Chi siamo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865ECDE-5018-8BA3-0F0B-1A93A48390BD}"/>
              </a:ext>
            </a:extLst>
          </p:cNvPr>
          <p:cNvSpPr/>
          <p:nvPr/>
        </p:nvSpPr>
        <p:spPr>
          <a:xfrm>
            <a:off x="5694947" y="2414336"/>
            <a:ext cx="4572002" cy="1660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Breve descrizione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F0DDF36-889C-576C-73DF-50D9691DB309}"/>
              </a:ext>
            </a:extLst>
          </p:cNvPr>
          <p:cNvSpPr/>
          <p:nvPr/>
        </p:nvSpPr>
        <p:spPr>
          <a:xfrm>
            <a:off x="1664370" y="2398292"/>
            <a:ext cx="4030578" cy="1684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3549DBD-75EC-D35C-2CB3-2C30704B1995}"/>
              </a:ext>
            </a:extLst>
          </p:cNvPr>
          <p:cNvSpPr/>
          <p:nvPr/>
        </p:nvSpPr>
        <p:spPr>
          <a:xfrm>
            <a:off x="5654843" y="5775158"/>
            <a:ext cx="3838073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 Maps 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A9932E1-BC64-6A6F-6D43-AB30D87E828D}"/>
              </a:ext>
            </a:extLst>
          </p:cNvPr>
          <p:cNvSpPr/>
          <p:nvPr/>
        </p:nvSpPr>
        <p:spPr>
          <a:xfrm>
            <a:off x="2221825" y="5759114"/>
            <a:ext cx="3473117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Indirizzo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1FDC53B-0660-73FB-732D-00F741121747}"/>
              </a:ext>
            </a:extLst>
          </p:cNvPr>
          <p:cNvSpPr/>
          <p:nvPr/>
        </p:nvSpPr>
        <p:spPr>
          <a:xfrm>
            <a:off x="1664368" y="4074692"/>
            <a:ext cx="4030579" cy="1684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Breve descrizione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32533A4-3513-D842-D033-48FF986F5A53}"/>
              </a:ext>
            </a:extLst>
          </p:cNvPr>
          <p:cNvSpPr/>
          <p:nvPr/>
        </p:nvSpPr>
        <p:spPr>
          <a:xfrm>
            <a:off x="5694945" y="4074691"/>
            <a:ext cx="4572001" cy="1684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734A317-F98C-9E20-3734-EA0CDA1498E7}"/>
              </a:ext>
            </a:extLst>
          </p:cNvPr>
          <p:cNvSpPr/>
          <p:nvPr/>
        </p:nvSpPr>
        <p:spPr>
          <a:xfrm>
            <a:off x="2333552" y="1836819"/>
            <a:ext cx="2847474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 siamo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CC77596-632D-B97C-4C50-F3C7024852AA}"/>
              </a:ext>
            </a:extLst>
          </p:cNvPr>
          <p:cNvSpPr/>
          <p:nvPr/>
        </p:nvSpPr>
        <p:spPr>
          <a:xfrm>
            <a:off x="5181027" y="1836819"/>
            <a:ext cx="1460404" cy="569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Menù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10B09A-845B-B9C6-AE1A-7A7AF4B268DD}"/>
              </a:ext>
            </a:extLst>
          </p:cNvPr>
          <p:cNvSpPr/>
          <p:nvPr/>
        </p:nvSpPr>
        <p:spPr>
          <a:xfrm>
            <a:off x="6641432" y="1828801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Contatti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3E7A0E-0193-1F8E-56F1-3FB326ACC36D}"/>
              </a:ext>
            </a:extLst>
          </p:cNvPr>
          <p:cNvSpPr/>
          <p:nvPr/>
        </p:nvSpPr>
        <p:spPr>
          <a:xfrm>
            <a:off x="8542422" y="1828801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Prenotazioni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8394E81-3120-12BD-510A-64B4647B8A06}"/>
              </a:ext>
            </a:extLst>
          </p:cNvPr>
          <p:cNvSpPr/>
          <p:nvPr/>
        </p:nvSpPr>
        <p:spPr>
          <a:xfrm>
            <a:off x="10443411" y="1828800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Pagina aggiuntiva?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5D7C4FF-8106-F668-E83F-DB84A8F57177}"/>
              </a:ext>
            </a:extLst>
          </p:cNvPr>
          <p:cNvSpPr/>
          <p:nvPr/>
        </p:nvSpPr>
        <p:spPr>
          <a:xfrm>
            <a:off x="-4010" y="1820781"/>
            <a:ext cx="2337562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Home page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93B93A76-AF1E-ED99-B20B-16342EB47E98}"/>
              </a:ext>
            </a:extLst>
          </p:cNvPr>
          <p:cNvSpPr/>
          <p:nvPr/>
        </p:nvSpPr>
        <p:spPr>
          <a:xfrm>
            <a:off x="10443411" y="1820778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Eventi</a:t>
            </a:r>
          </a:p>
        </p:txBody>
      </p:sp>
    </p:spTree>
    <p:extLst>
      <p:ext uri="{BB962C8B-B14F-4D97-AF65-F5344CB8AC3E}">
        <p14:creationId xmlns:p14="http://schemas.microsoft.com/office/powerpoint/2010/main" val="345784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24B6E-FC8A-8CF7-BDAB-4044918E4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28800"/>
          </a:xfrm>
        </p:spPr>
        <p:txBody>
          <a:bodyPr/>
          <a:lstStyle/>
          <a:p>
            <a:r>
              <a:rPr lang="it-IT" dirty="0"/>
              <a:t>Menù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865ECDE-5018-8BA3-0F0B-1A93A48390BD}"/>
              </a:ext>
            </a:extLst>
          </p:cNvPr>
          <p:cNvSpPr/>
          <p:nvPr/>
        </p:nvSpPr>
        <p:spPr>
          <a:xfrm>
            <a:off x="4089018" y="2422351"/>
            <a:ext cx="4005943" cy="3344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Tabella – Lista ordinata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F0DDF36-889C-576C-73DF-50D9691DB309}"/>
              </a:ext>
            </a:extLst>
          </p:cNvPr>
          <p:cNvSpPr/>
          <p:nvPr/>
        </p:nvSpPr>
        <p:spPr>
          <a:xfrm>
            <a:off x="8101837" y="2410322"/>
            <a:ext cx="1828226" cy="1018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3549DBD-75EC-D35C-2CB3-2C30704B1995}"/>
              </a:ext>
            </a:extLst>
          </p:cNvPr>
          <p:cNvSpPr/>
          <p:nvPr/>
        </p:nvSpPr>
        <p:spPr>
          <a:xfrm>
            <a:off x="6091990" y="5775158"/>
            <a:ext cx="3838073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 Maps 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A9932E1-BC64-6A6F-6D43-AB30D87E828D}"/>
              </a:ext>
            </a:extLst>
          </p:cNvPr>
          <p:cNvSpPr/>
          <p:nvPr/>
        </p:nvSpPr>
        <p:spPr>
          <a:xfrm>
            <a:off x="2847474" y="5775158"/>
            <a:ext cx="3473117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Indirizzo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6E18F23-8A11-C093-DFD4-CD1478285BC6}"/>
              </a:ext>
            </a:extLst>
          </p:cNvPr>
          <p:cNvSpPr/>
          <p:nvPr/>
        </p:nvSpPr>
        <p:spPr>
          <a:xfrm>
            <a:off x="2333552" y="1836819"/>
            <a:ext cx="2847474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 siamo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8AAAB31-246B-DF78-CCF2-8E4971733B16}"/>
              </a:ext>
            </a:extLst>
          </p:cNvPr>
          <p:cNvSpPr/>
          <p:nvPr/>
        </p:nvSpPr>
        <p:spPr>
          <a:xfrm>
            <a:off x="5181027" y="1836819"/>
            <a:ext cx="1460404" cy="569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Menù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D698C50-4417-F1C2-C428-072CC7C6B0F0}"/>
              </a:ext>
            </a:extLst>
          </p:cNvPr>
          <p:cNvSpPr/>
          <p:nvPr/>
        </p:nvSpPr>
        <p:spPr>
          <a:xfrm>
            <a:off x="6641432" y="1828801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Contatti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DA171A5-C964-D89C-15DD-EC1A10A60A9F}"/>
              </a:ext>
            </a:extLst>
          </p:cNvPr>
          <p:cNvSpPr/>
          <p:nvPr/>
        </p:nvSpPr>
        <p:spPr>
          <a:xfrm>
            <a:off x="8542422" y="1828801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Prenotazioni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9DA486D-182B-4A47-5771-572E4AE85B10}"/>
              </a:ext>
            </a:extLst>
          </p:cNvPr>
          <p:cNvSpPr/>
          <p:nvPr/>
        </p:nvSpPr>
        <p:spPr>
          <a:xfrm>
            <a:off x="10443411" y="1828800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Pagina aggiuntiva?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A428BE7-F2E3-F9DB-F2B4-3E9F7DA00FE8}"/>
              </a:ext>
            </a:extLst>
          </p:cNvPr>
          <p:cNvSpPr/>
          <p:nvPr/>
        </p:nvSpPr>
        <p:spPr>
          <a:xfrm>
            <a:off x="-4010" y="1820781"/>
            <a:ext cx="2337562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Home page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A4012F5-3193-EA9A-E52A-F50E05F14D55}"/>
              </a:ext>
            </a:extLst>
          </p:cNvPr>
          <p:cNvSpPr/>
          <p:nvPr/>
        </p:nvSpPr>
        <p:spPr>
          <a:xfrm>
            <a:off x="8101837" y="4421887"/>
            <a:ext cx="1828226" cy="134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C167422B-CF3B-E883-00FA-893FEE09ABAB}"/>
              </a:ext>
            </a:extLst>
          </p:cNvPr>
          <p:cNvSpPr/>
          <p:nvPr/>
        </p:nvSpPr>
        <p:spPr>
          <a:xfrm>
            <a:off x="2253916" y="2422351"/>
            <a:ext cx="1828226" cy="143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EF62A5A-3A01-094A-5EDE-12B42ECABD70}"/>
              </a:ext>
            </a:extLst>
          </p:cNvPr>
          <p:cNvSpPr/>
          <p:nvPr/>
        </p:nvSpPr>
        <p:spPr>
          <a:xfrm>
            <a:off x="2253916" y="4433916"/>
            <a:ext cx="1828226" cy="134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B4F45B72-1E99-FDDD-4D51-F9D538F8D75B}"/>
              </a:ext>
            </a:extLst>
          </p:cNvPr>
          <p:cNvSpPr/>
          <p:nvPr/>
        </p:nvSpPr>
        <p:spPr>
          <a:xfrm>
            <a:off x="2253916" y="3649581"/>
            <a:ext cx="1828226" cy="854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3C9792BE-2645-00FC-92E1-733B72774B99}"/>
              </a:ext>
            </a:extLst>
          </p:cNvPr>
          <p:cNvSpPr/>
          <p:nvPr/>
        </p:nvSpPr>
        <p:spPr>
          <a:xfrm>
            <a:off x="8094961" y="3429000"/>
            <a:ext cx="1828226" cy="1004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CEA5D5E-5232-28D4-E051-8BE1D0158EED}"/>
              </a:ext>
            </a:extLst>
          </p:cNvPr>
          <p:cNvSpPr/>
          <p:nvPr/>
        </p:nvSpPr>
        <p:spPr>
          <a:xfrm>
            <a:off x="10443410" y="1844837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Eventi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36AB21EB-8545-B5D1-F435-163F417CBB7B}"/>
              </a:ext>
            </a:extLst>
          </p:cNvPr>
          <p:cNvSpPr/>
          <p:nvPr/>
        </p:nvSpPr>
        <p:spPr>
          <a:xfrm>
            <a:off x="2333552" y="1836819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 siamo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1B81BCD-BBED-E569-96F5-BD0AF0150A14}"/>
              </a:ext>
            </a:extLst>
          </p:cNvPr>
          <p:cNvSpPr/>
          <p:nvPr/>
        </p:nvSpPr>
        <p:spPr>
          <a:xfrm>
            <a:off x="4090165" y="1852859"/>
            <a:ext cx="1460404" cy="569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Menù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320286-4EA5-2B53-53F4-1DC3F4D4B731}"/>
              </a:ext>
            </a:extLst>
          </p:cNvPr>
          <p:cNvSpPr/>
          <p:nvPr/>
        </p:nvSpPr>
        <p:spPr>
          <a:xfrm>
            <a:off x="5578067" y="1836819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Contatti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65A4E87-8D19-5A7D-67D2-53302368CA9C}"/>
              </a:ext>
            </a:extLst>
          </p:cNvPr>
          <p:cNvSpPr/>
          <p:nvPr/>
        </p:nvSpPr>
        <p:spPr>
          <a:xfrm>
            <a:off x="7475047" y="1839686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Prenotazioni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A3B577A-E48F-1026-59BD-90C65BE48DE8}"/>
              </a:ext>
            </a:extLst>
          </p:cNvPr>
          <p:cNvSpPr/>
          <p:nvPr/>
        </p:nvSpPr>
        <p:spPr>
          <a:xfrm>
            <a:off x="9376036" y="1848848"/>
            <a:ext cx="1192277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Corsi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C9E09D02-F450-8D0C-F9CA-9AED1E3A0A83}"/>
              </a:ext>
            </a:extLst>
          </p:cNvPr>
          <p:cNvSpPr/>
          <p:nvPr/>
        </p:nvSpPr>
        <p:spPr>
          <a:xfrm>
            <a:off x="-4010" y="1820781"/>
            <a:ext cx="2337562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Home page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F6E36E6F-3002-4647-1C8C-54949FEEA354}"/>
              </a:ext>
            </a:extLst>
          </p:cNvPr>
          <p:cNvSpPr/>
          <p:nvPr/>
        </p:nvSpPr>
        <p:spPr>
          <a:xfrm>
            <a:off x="10568313" y="1861457"/>
            <a:ext cx="1623687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Eventi</a:t>
            </a:r>
          </a:p>
        </p:txBody>
      </p:sp>
    </p:spTree>
    <p:extLst>
      <p:ext uri="{BB962C8B-B14F-4D97-AF65-F5344CB8AC3E}">
        <p14:creationId xmlns:p14="http://schemas.microsoft.com/office/powerpoint/2010/main" val="413258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24B6E-FC8A-8CF7-BDAB-4044918E4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28800"/>
          </a:xfrm>
        </p:spPr>
        <p:txBody>
          <a:bodyPr/>
          <a:lstStyle/>
          <a:p>
            <a:r>
              <a:rPr lang="it-IT" dirty="0"/>
              <a:t>Contatti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B7E8295-5641-FC6C-201D-6D220BA6181B}"/>
              </a:ext>
            </a:extLst>
          </p:cNvPr>
          <p:cNvSpPr/>
          <p:nvPr/>
        </p:nvSpPr>
        <p:spPr>
          <a:xfrm>
            <a:off x="2333552" y="1836819"/>
            <a:ext cx="2847474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 siamo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547EA4F-D318-4EC5-B2C8-745DF9B417A7}"/>
              </a:ext>
            </a:extLst>
          </p:cNvPr>
          <p:cNvSpPr/>
          <p:nvPr/>
        </p:nvSpPr>
        <p:spPr>
          <a:xfrm>
            <a:off x="5181027" y="1836819"/>
            <a:ext cx="1460404" cy="569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Menù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FFE9784-91EB-AD47-9A3A-9C315F82474E}"/>
              </a:ext>
            </a:extLst>
          </p:cNvPr>
          <p:cNvSpPr/>
          <p:nvPr/>
        </p:nvSpPr>
        <p:spPr>
          <a:xfrm>
            <a:off x="6641432" y="1828801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Contatti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CD408CC-B5A2-C46C-51B9-B2ED4E6AB4F9}"/>
              </a:ext>
            </a:extLst>
          </p:cNvPr>
          <p:cNvSpPr/>
          <p:nvPr/>
        </p:nvSpPr>
        <p:spPr>
          <a:xfrm>
            <a:off x="8542422" y="1828801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Prenotazioni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405D25-6C09-EA34-EBF9-C0BA53ED9C4F}"/>
              </a:ext>
            </a:extLst>
          </p:cNvPr>
          <p:cNvSpPr/>
          <p:nvPr/>
        </p:nvSpPr>
        <p:spPr>
          <a:xfrm>
            <a:off x="10443411" y="1828800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Pagina aggiuntiva?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865ECDE-5018-8BA3-0F0B-1A93A48390BD}"/>
              </a:ext>
            </a:extLst>
          </p:cNvPr>
          <p:cNvSpPr/>
          <p:nvPr/>
        </p:nvSpPr>
        <p:spPr>
          <a:xfrm>
            <a:off x="4143448" y="2422351"/>
            <a:ext cx="4354286" cy="3368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Contatti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telefono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Link social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3549DBD-75EC-D35C-2CB3-2C30704B1995}"/>
              </a:ext>
            </a:extLst>
          </p:cNvPr>
          <p:cNvSpPr/>
          <p:nvPr/>
        </p:nvSpPr>
        <p:spPr>
          <a:xfrm>
            <a:off x="6091990" y="5775158"/>
            <a:ext cx="3838073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 Maps 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A9932E1-BC64-6A6F-6D43-AB30D87E828D}"/>
              </a:ext>
            </a:extLst>
          </p:cNvPr>
          <p:cNvSpPr/>
          <p:nvPr/>
        </p:nvSpPr>
        <p:spPr>
          <a:xfrm>
            <a:off x="2847474" y="5775158"/>
            <a:ext cx="3473117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Indirizzo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8F869DD-2531-C849-C6C0-04AE25939B2E}"/>
              </a:ext>
            </a:extLst>
          </p:cNvPr>
          <p:cNvSpPr/>
          <p:nvPr/>
        </p:nvSpPr>
        <p:spPr>
          <a:xfrm>
            <a:off x="-4010" y="1820781"/>
            <a:ext cx="2337562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Home page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E76C39F-0EAA-E68B-0242-8DE29109734C}"/>
              </a:ext>
            </a:extLst>
          </p:cNvPr>
          <p:cNvSpPr/>
          <p:nvPr/>
        </p:nvSpPr>
        <p:spPr>
          <a:xfrm>
            <a:off x="10443410" y="1828800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Eventi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8C40F89-DCCB-AEB8-E3BD-33BFBFC20A33}"/>
              </a:ext>
            </a:extLst>
          </p:cNvPr>
          <p:cNvSpPr/>
          <p:nvPr/>
        </p:nvSpPr>
        <p:spPr>
          <a:xfrm>
            <a:off x="2333552" y="1836819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 siamo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8ED30ED-EA95-1851-C60F-2E62790B3CA7}"/>
              </a:ext>
            </a:extLst>
          </p:cNvPr>
          <p:cNvSpPr/>
          <p:nvPr/>
        </p:nvSpPr>
        <p:spPr>
          <a:xfrm>
            <a:off x="4090165" y="1852859"/>
            <a:ext cx="1460404" cy="569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Menù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E1E1086-5495-4E94-B4D6-99BF30F505FA}"/>
              </a:ext>
            </a:extLst>
          </p:cNvPr>
          <p:cNvSpPr/>
          <p:nvPr/>
        </p:nvSpPr>
        <p:spPr>
          <a:xfrm>
            <a:off x="5578067" y="1836819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Contatti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56C6DF7-3711-6882-DB86-49B5667BAF62}"/>
              </a:ext>
            </a:extLst>
          </p:cNvPr>
          <p:cNvSpPr/>
          <p:nvPr/>
        </p:nvSpPr>
        <p:spPr>
          <a:xfrm>
            <a:off x="7475047" y="1839686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Prenotazioni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07864FD-CC23-D9DD-A7C1-082D2EEAB283}"/>
              </a:ext>
            </a:extLst>
          </p:cNvPr>
          <p:cNvSpPr/>
          <p:nvPr/>
        </p:nvSpPr>
        <p:spPr>
          <a:xfrm>
            <a:off x="9376036" y="1848848"/>
            <a:ext cx="1192277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Corsi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98E33B6-BF10-BC54-7D2A-27B994C39C70}"/>
              </a:ext>
            </a:extLst>
          </p:cNvPr>
          <p:cNvSpPr/>
          <p:nvPr/>
        </p:nvSpPr>
        <p:spPr>
          <a:xfrm>
            <a:off x="-4010" y="1820781"/>
            <a:ext cx="2337562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Home page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CFB694DE-4FAD-B66C-5D06-AF596758100B}"/>
              </a:ext>
            </a:extLst>
          </p:cNvPr>
          <p:cNvSpPr/>
          <p:nvPr/>
        </p:nvSpPr>
        <p:spPr>
          <a:xfrm>
            <a:off x="10568313" y="1861457"/>
            <a:ext cx="1623687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Eventi</a:t>
            </a:r>
          </a:p>
        </p:txBody>
      </p:sp>
    </p:spTree>
    <p:extLst>
      <p:ext uri="{BB962C8B-B14F-4D97-AF65-F5344CB8AC3E}">
        <p14:creationId xmlns:p14="http://schemas.microsoft.com/office/powerpoint/2010/main" val="294411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24B6E-FC8A-8CF7-BDAB-4044918E4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28800"/>
          </a:xfrm>
        </p:spPr>
        <p:txBody>
          <a:bodyPr/>
          <a:lstStyle/>
          <a:p>
            <a:r>
              <a:rPr lang="it-IT" dirty="0"/>
              <a:t>Prenotazioni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B7E8295-5641-FC6C-201D-6D220BA6181B}"/>
              </a:ext>
            </a:extLst>
          </p:cNvPr>
          <p:cNvSpPr/>
          <p:nvPr/>
        </p:nvSpPr>
        <p:spPr>
          <a:xfrm>
            <a:off x="2333552" y="1836819"/>
            <a:ext cx="2847474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 siamo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547EA4F-D318-4EC5-B2C8-745DF9B417A7}"/>
              </a:ext>
            </a:extLst>
          </p:cNvPr>
          <p:cNvSpPr/>
          <p:nvPr/>
        </p:nvSpPr>
        <p:spPr>
          <a:xfrm>
            <a:off x="5181027" y="1836819"/>
            <a:ext cx="1460404" cy="569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Menù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FFE9784-91EB-AD47-9A3A-9C315F82474E}"/>
              </a:ext>
            </a:extLst>
          </p:cNvPr>
          <p:cNvSpPr/>
          <p:nvPr/>
        </p:nvSpPr>
        <p:spPr>
          <a:xfrm>
            <a:off x="6641432" y="1828801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Contatti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CD408CC-B5A2-C46C-51B9-B2ED4E6AB4F9}"/>
              </a:ext>
            </a:extLst>
          </p:cNvPr>
          <p:cNvSpPr/>
          <p:nvPr/>
        </p:nvSpPr>
        <p:spPr>
          <a:xfrm>
            <a:off x="8542422" y="1828801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Prenotazioni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405D25-6C09-EA34-EBF9-C0BA53ED9C4F}"/>
              </a:ext>
            </a:extLst>
          </p:cNvPr>
          <p:cNvSpPr/>
          <p:nvPr/>
        </p:nvSpPr>
        <p:spPr>
          <a:xfrm>
            <a:off x="10443411" y="1828800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Pagina aggiuntiva?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F0DDF36-889C-576C-73DF-50D9691DB309}"/>
              </a:ext>
            </a:extLst>
          </p:cNvPr>
          <p:cNvSpPr/>
          <p:nvPr/>
        </p:nvSpPr>
        <p:spPr>
          <a:xfrm>
            <a:off x="2847474" y="2791327"/>
            <a:ext cx="7082589" cy="2983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Form con i seguenti campi: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Nome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Cognome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E-mail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Telefono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Giorno ed ora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Numero di persone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Note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3549DBD-75EC-D35C-2CB3-2C30704B1995}"/>
              </a:ext>
            </a:extLst>
          </p:cNvPr>
          <p:cNvSpPr/>
          <p:nvPr/>
        </p:nvSpPr>
        <p:spPr>
          <a:xfrm>
            <a:off x="6091990" y="5775158"/>
            <a:ext cx="3838073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 Maps 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A9932E1-BC64-6A6F-6D43-AB30D87E828D}"/>
              </a:ext>
            </a:extLst>
          </p:cNvPr>
          <p:cNvSpPr/>
          <p:nvPr/>
        </p:nvSpPr>
        <p:spPr>
          <a:xfrm>
            <a:off x="2847474" y="5775158"/>
            <a:ext cx="3473117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Indirizzo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8F869DD-2531-C849-C6C0-04AE25939B2E}"/>
              </a:ext>
            </a:extLst>
          </p:cNvPr>
          <p:cNvSpPr/>
          <p:nvPr/>
        </p:nvSpPr>
        <p:spPr>
          <a:xfrm>
            <a:off x="-4010" y="1820781"/>
            <a:ext cx="2337562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Home page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90105EF-BF8C-4860-97D3-B87499EC4B5A}"/>
              </a:ext>
            </a:extLst>
          </p:cNvPr>
          <p:cNvSpPr/>
          <p:nvPr/>
        </p:nvSpPr>
        <p:spPr>
          <a:xfrm>
            <a:off x="10443411" y="1812764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Eventi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2D337D2-D770-C6E6-C47B-BDF52A671D3C}"/>
              </a:ext>
            </a:extLst>
          </p:cNvPr>
          <p:cNvSpPr/>
          <p:nvPr/>
        </p:nvSpPr>
        <p:spPr>
          <a:xfrm>
            <a:off x="2847473" y="2398295"/>
            <a:ext cx="7010975" cy="393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Il 18/05 si </a:t>
            </a:r>
            <a:r>
              <a:rPr lang="it-IT" dirty="0" err="1">
                <a:solidFill>
                  <a:schemeClr val="tx1"/>
                </a:solidFill>
              </a:rPr>
              <a:t>terà</a:t>
            </a:r>
            <a:r>
              <a:rPr lang="it-IT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C02EF71-E26D-C99D-AFAD-821AFB87DD65}"/>
              </a:ext>
            </a:extLst>
          </p:cNvPr>
          <p:cNvSpPr/>
          <p:nvPr/>
        </p:nvSpPr>
        <p:spPr>
          <a:xfrm>
            <a:off x="2333552" y="1836819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 siamo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21EB174-95BA-57FD-8F0D-86B26824D0F9}"/>
              </a:ext>
            </a:extLst>
          </p:cNvPr>
          <p:cNvSpPr/>
          <p:nvPr/>
        </p:nvSpPr>
        <p:spPr>
          <a:xfrm>
            <a:off x="4090165" y="1852859"/>
            <a:ext cx="1460404" cy="569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Menù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DE198FF-71E3-75E2-8E72-708349510CCB}"/>
              </a:ext>
            </a:extLst>
          </p:cNvPr>
          <p:cNvSpPr/>
          <p:nvPr/>
        </p:nvSpPr>
        <p:spPr>
          <a:xfrm>
            <a:off x="5578067" y="1836819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Contatti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FFF6859-835F-CAB1-5087-6FAF85FA36DE}"/>
              </a:ext>
            </a:extLst>
          </p:cNvPr>
          <p:cNvSpPr/>
          <p:nvPr/>
        </p:nvSpPr>
        <p:spPr>
          <a:xfrm>
            <a:off x="7475047" y="1839686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Prenotazioni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C61AE5FF-0359-0264-4059-2D1174296D05}"/>
              </a:ext>
            </a:extLst>
          </p:cNvPr>
          <p:cNvSpPr/>
          <p:nvPr/>
        </p:nvSpPr>
        <p:spPr>
          <a:xfrm>
            <a:off x="9376036" y="1848848"/>
            <a:ext cx="1192277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Corsi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1CDC4B3C-DF26-CDF9-0F80-8F686AF2D252}"/>
              </a:ext>
            </a:extLst>
          </p:cNvPr>
          <p:cNvSpPr/>
          <p:nvPr/>
        </p:nvSpPr>
        <p:spPr>
          <a:xfrm>
            <a:off x="-4010" y="1820781"/>
            <a:ext cx="2337562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Home page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4F61207-E431-3732-5DD6-64404E8C3954}"/>
              </a:ext>
            </a:extLst>
          </p:cNvPr>
          <p:cNvSpPr/>
          <p:nvPr/>
        </p:nvSpPr>
        <p:spPr>
          <a:xfrm>
            <a:off x="10568313" y="1861457"/>
            <a:ext cx="1623687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Eventi</a:t>
            </a:r>
          </a:p>
        </p:txBody>
      </p:sp>
    </p:spTree>
    <p:extLst>
      <p:ext uri="{BB962C8B-B14F-4D97-AF65-F5344CB8AC3E}">
        <p14:creationId xmlns:p14="http://schemas.microsoft.com/office/powerpoint/2010/main" val="199094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24B6E-FC8A-8CF7-BDAB-4044918E4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28800"/>
          </a:xfrm>
        </p:spPr>
        <p:txBody>
          <a:bodyPr/>
          <a:lstStyle/>
          <a:p>
            <a:r>
              <a:rPr lang="it-IT" dirty="0"/>
              <a:t>Evento principale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B7E8295-5641-FC6C-201D-6D220BA6181B}"/>
              </a:ext>
            </a:extLst>
          </p:cNvPr>
          <p:cNvSpPr/>
          <p:nvPr/>
        </p:nvSpPr>
        <p:spPr>
          <a:xfrm>
            <a:off x="2333552" y="1836819"/>
            <a:ext cx="2847474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 siamo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547EA4F-D318-4EC5-B2C8-745DF9B417A7}"/>
              </a:ext>
            </a:extLst>
          </p:cNvPr>
          <p:cNvSpPr/>
          <p:nvPr/>
        </p:nvSpPr>
        <p:spPr>
          <a:xfrm>
            <a:off x="5181027" y="1836819"/>
            <a:ext cx="1460404" cy="569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Menù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FFE9784-91EB-AD47-9A3A-9C315F82474E}"/>
              </a:ext>
            </a:extLst>
          </p:cNvPr>
          <p:cNvSpPr/>
          <p:nvPr/>
        </p:nvSpPr>
        <p:spPr>
          <a:xfrm>
            <a:off x="6641432" y="1828801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Contatti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CD408CC-B5A2-C46C-51B9-B2ED4E6AB4F9}"/>
              </a:ext>
            </a:extLst>
          </p:cNvPr>
          <p:cNvSpPr/>
          <p:nvPr/>
        </p:nvSpPr>
        <p:spPr>
          <a:xfrm>
            <a:off x="8542422" y="1828801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Prenotazioni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405D25-6C09-EA34-EBF9-C0BA53ED9C4F}"/>
              </a:ext>
            </a:extLst>
          </p:cNvPr>
          <p:cNvSpPr/>
          <p:nvPr/>
        </p:nvSpPr>
        <p:spPr>
          <a:xfrm>
            <a:off x="10443411" y="1828800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Eventi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3549DBD-75EC-D35C-2CB3-2C30704B1995}"/>
              </a:ext>
            </a:extLst>
          </p:cNvPr>
          <p:cNvSpPr/>
          <p:nvPr/>
        </p:nvSpPr>
        <p:spPr>
          <a:xfrm>
            <a:off x="6091990" y="5775158"/>
            <a:ext cx="3838073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 Maps 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A9932E1-BC64-6A6F-6D43-AB30D87E828D}"/>
              </a:ext>
            </a:extLst>
          </p:cNvPr>
          <p:cNvSpPr/>
          <p:nvPr/>
        </p:nvSpPr>
        <p:spPr>
          <a:xfrm>
            <a:off x="2847474" y="5775158"/>
            <a:ext cx="3473117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Indirizzo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8F869DD-2531-C849-C6C0-04AE25939B2E}"/>
              </a:ext>
            </a:extLst>
          </p:cNvPr>
          <p:cNvSpPr/>
          <p:nvPr/>
        </p:nvSpPr>
        <p:spPr>
          <a:xfrm>
            <a:off x="-4010" y="1820781"/>
            <a:ext cx="2337562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Home page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15C3CA-0D8C-F20C-3251-B49372E699B1}"/>
              </a:ext>
            </a:extLst>
          </p:cNvPr>
          <p:cNvSpPr/>
          <p:nvPr/>
        </p:nvSpPr>
        <p:spPr>
          <a:xfrm>
            <a:off x="5078760" y="2422351"/>
            <a:ext cx="2483662" cy="577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Descrizione dell’evento principale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3685E3B-CD50-7894-756C-2497836ACE76}"/>
              </a:ext>
            </a:extLst>
          </p:cNvPr>
          <p:cNvSpPr/>
          <p:nvPr/>
        </p:nvSpPr>
        <p:spPr>
          <a:xfrm>
            <a:off x="5078758" y="2999863"/>
            <a:ext cx="2483662" cy="577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Galleria fotografica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E3440FE-7E63-326B-AD40-62752DF4D014}"/>
              </a:ext>
            </a:extLst>
          </p:cNvPr>
          <p:cNvSpPr/>
          <p:nvPr/>
        </p:nvSpPr>
        <p:spPr>
          <a:xfrm>
            <a:off x="5078758" y="3586040"/>
            <a:ext cx="2483662" cy="226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Prenotazioni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83014C9A-32F1-B80A-0567-ACAF464FF19D}"/>
              </a:ext>
            </a:extLst>
          </p:cNvPr>
          <p:cNvSpPr/>
          <p:nvPr/>
        </p:nvSpPr>
        <p:spPr>
          <a:xfrm>
            <a:off x="5078758" y="3812768"/>
            <a:ext cx="2483662" cy="419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Condivisione social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1EB83F3-4106-6363-71F7-8D5B26AEC69E}"/>
              </a:ext>
            </a:extLst>
          </p:cNvPr>
          <p:cNvSpPr/>
          <p:nvPr/>
        </p:nvSpPr>
        <p:spPr>
          <a:xfrm>
            <a:off x="2333552" y="1836819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 siamo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815A006-752D-08A2-77B8-6F961A423F6B}"/>
              </a:ext>
            </a:extLst>
          </p:cNvPr>
          <p:cNvSpPr/>
          <p:nvPr/>
        </p:nvSpPr>
        <p:spPr>
          <a:xfrm>
            <a:off x="4090165" y="1852859"/>
            <a:ext cx="1460404" cy="569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Menù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E0B5AD6D-2A19-B418-E4A2-94033118DBBC}"/>
              </a:ext>
            </a:extLst>
          </p:cNvPr>
          <p:cNvSpPr/>
          <p:nvPr/>
        </p:nvSpPr>
        <p:spPr>
          <a:xfrm>
            <a:off x="5578067" y="1836819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Contatti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EFE63290-A56A-D372-6A69-3253D738DFB7}"/>
              </a:ext>
            </a:extLst>
          </p:cNvPr>
          <p:cNvSpPr/>
          <p:nvPr/>
        </p:nvSpPr>
        <p:spPr>
          <a:xfrm>
            <a:off x="7475047" y="1839686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Prenotazioni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DC4D1D21-873F-4608-D25B-50D67C4FCEDC}"/>
              </a:ext>
            </a:extLst>
          </p:cNvPr>
          <p:cNvSpPr/>
          <p:nvPr/>
        </p:nvSpPr>
        <p:spPr>
          <a:xfrm>
            <a:off x="9376036" y="1848848"/>
            <a:ext cx="1192277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Corsi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9385F4C2-AC9B-3731-938B-A9DF3AD45CFE}"/>
              </a:ext>
            </a:extLst>
          </p:cNvPr>
          <p:cNvSpPr/>
          <p:nvPr/>
        </p:nvSpPr>
        <p:spPr>
          <a:xfrm>
            <a:off x="-4010" y="1820781"/>
            <a:ext cx="2337562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Home page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D76F29FE-0511-293D-B372-50141052A109}"/>
              </a:ext>
            </a:extLst>
          </p:cNvPr>
          <p:cNvSpPr/>
          <p:nvPr/>
        </p:nvSpPr>
        <p:spPr>
          <a:xfrm>
            <a:off x="10568313" y="1861457"/>
            <a:ext cx="1623687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Eventi</a:t>
            </a:r>
          </a:p>
        </p:txBody>
      </p:sp>
    </p:spTree>
    <p:extLst>
      <p:ext uri="{BB962C8B-B14F-4D97-AF65-F5344CB8AC3E}">
        <p14:creationId xmlns:p14="http://schemas.microsoft.com/office/powerpoint/2010/main" val="109541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24B6E-FC8A-8CF7-BDAB-4044918E4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28800"/>
          </a:xfrm>
        </p:spPr>
        <p:txBody>
          <a:bodyPr/>
          <a:lstStyle/>
          <a:p>
            <a:r>
              <a:rPr lang="it-IT" dirty="0"/>
              <a:t>Corsi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B7E8295-5641-FC6C-201D-6D220BA6181B}"/>
              </a:ext>
            </a:extLst>
          </p:cNvPr>
          <p:cNvSpPr/>
          <p:nvPr/>
        </p:nvSpPr>
        <p:spPr>
          <a:xfrm>
            <a:off x="2333552" y="1836819"/>
            <a:ext cx="17485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 siamo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547EA4F-D318-4EC5-B2C8-745DF9B417A7}"/>
              </a:ext>
            </a:extLst>
          </p:cNvPr>
          <p:cNvSpPr/>
          <p:nvPr/>
        </p:nvSpPr>
        <p:spPr>
          <a:xfrm>
            <a:off x="4090165" y="1852859"/>
            <a:ext cx="1460404" cy="569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Menù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FFE9784-91EB-AD47-9A3A-9C315F82474E}"/>
              </a:ext>
            </a:extLst>
          </p:cNvPr>
          <p:cNvSpPr/>
          <p:nvPr/>
        </p:nvSpPr>
        <p:spPr>
          <a:xfrm>
            <a:off x="5578067" y="1836819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Contatti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CD408CC-B5A2-C46C-51B9-B2ED4E6AB4F9}"/>
              </a:ext>
            </a:extLst>
          </p:cNvPr>
          <p:cNvSpPr/>
          <p:nvPr/>
        </p:nvSpPr>
        <p:spPr>
          <a:xfrm>
            <a:off x="7475047" y="1839686"/>
            <a:ext cx="1900989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Prenotazioni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405D25-6C09-EA34-EBF9-C0BA53ED9C4F}"/>
              </a:ext>
            </a:extLst>
          </p:cNvPr>
          <p:cNvSpPr/>
          <p:nvPr/>
        </p:nvSpPr>
        <p:spPr>
          <a:xfrm>
            <a:off x="9376036" y="1848848"/>
            <a:ext cx="1192277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Corsi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3549DBD-75EC-D35C-2CB3-2C30704B1995}"/>
              </a:ext>
            </a:extLst>
          </p:cNvPr>
          <p:cNvSpPr/>
          <p:nvPr/>
        </p:nvSpPr>
        <p:spPr>
          <a:xfrm>
            <a:off x="6091990" y="5775158"/>
            <a:ext cx="3838073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 Maps 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A9932E1-BC64-6A6F-6D43-AB30D87E828D}"/>
              </a:ext>
            </a:extLst>
          </p:cNvPr>
          <p:cNvSpPr/>
          <p:nvPr/>
        </p:nvSpPr>
        <p:spPr>
          <a:xfrm>
            <a:off x="2847474" y="5775158"/>
            <a:ext cx="3473117" cy="10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Indirizzo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8F869DD-2531-C849-C6C0-04AE25939B2E}"/>
              </a:ext>
            </a:extLst>
          </p:cNvPr>
          <p:cNvSpPr/>
          <p:nvPr/>
        </p:nvSpPr>
        <p:spPr>
          <a:xfrm>
            <a:off x="-4010" y="1820781"/>
            <a:ext cx="2337562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Home page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D57FF67-41C2-F2F0-0831-F4103AE316ED}"/>
              </a:ext>
            </a:extLst>
          </p:cNvPr>
          <p:cNvSpPr/>
          <p:nvPr/>
        </p:nvSpPr>
        <p:spPr>
          <a:xfrm>
            <a:off x="10568313" y="1861457"/>
            <a:ext cx="1623687" cy="57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Eventi</a:t>
            </a:r>
          </a:p>
        </p:txBody>
      </p:sp>
    </p:spTree>
    <p:extLst>
      <p:ext uri="{BB962C8B-B14F-4D97-AF65-F5344CB8AC3E}">
        <p14:creationId xmlns:p14="http://schemas.microsoft.com/office/powerpoint/2010/main" val="727515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196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Comic Sans MS</vt:lpstr>
      <vt:lpstr>Tema di Office</vt:lpstr>
      <vt:lpstr>Immagine del coffe shop – homepage</vt:lpstr>
      <vt:lpstr>Chi siamo</vt:lpstr>
      <vt:lpstr>Menù</vt:lpstr>
      <vt:lpstr>Contatti</vt:lpstr>
      <vt:lpstr>Prenotazioni</vt:lpstr>
      <vt:lpstr>Evento principale</vt:lpstr>
      <vt:lpstr>Corsi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Immagine del coffe shop – homepage</dc:title>
  <dc:creator>Emanuele KAMBERI</dc:creator>
  <cp:lastModifiedBy>Emanuele KAMBERI</cp:lastModifiedBy>
  <cp:revision>2</cp:revision>
  <dcterms:created xsi:type="dcterms:W3CDTF">2024-05-10T17:27:10Z</dcterms:created>
  <dcterms:modified xsi:type="dcterms:W3CDTF">2024-05-10T18:59:29Z</dcterms:modified>
</cp:coreProperties>
</file>