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01" r:id="rId3"/>
    <p:sldId id="259" r:id="rId5"/>
    <p:sldId id="260" r:id="rId6"/>
    <p:sldId id="337" r:id="rId7"/>
    <p:sldId id="349" r:id="rId8"/>
    <p:sldId id="358" r:id="rId9"/>
    <p:sldId id="350" r:id="rId10"/>
    <p:sldId id="351" r:id="rId11"/>
    <p:sldId id="352" r:id="rId12"/>
    <p:sldId id="353" r:id="rId13"/>
    <p:sldId id="354" r:id="rId14"/>
    <p:sldId id="355" r:id="rId15"/>
    <p:sldId id="261" r:id="rId16"/>
    <p:sldId id="356" r:id="rId17"/>
    <p:sldId id="357" r:id="rId18"/>
    <p:sldId id="30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120" y="144"/>
      </p:cViewPr>
      <p:guideLst>
        <p:guide orient="horz" pos="2159"/>
        <p:guide pos="3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FD021-6A73-488C-8B51-F22DABB8A5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A5C38-9EF5-4D4C-A83B-698A75F923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65324-6844-4AA0-9874-D8F982F0FE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89430-7B9A-447A-B98E-4BFADBD7E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14F9-BBE9-48E3-9C5C-39AEFA1A294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430-7B9A-447A-B98E-4BFADBD7E6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14F9-BBE9-48E3-9C5C-39AEFA1A29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1.xml"/><Relationship Id="rId12" Type="http://schemas.microsoft.com/office/2007/relationships/hdphoto" Target="../media/hdphoto2.wdp"/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tags" Target="../tags/tag34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5.emf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2"/>
            </p:custDataLst>
          </p:nvPr>
        </p:nvSpPr>
        <p:spPr>
          <a:xfrm>
            <a:off x="3772935" y="3509391"/>
            <a:ext cx="4348480" cy="135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项目答辩</a:t>
            </a:r>
            <a:endParaRPr lang="zh-CN" altLang="en-US" sz="82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4" name="PA_文本框 2"/>
          <p:cNvSpPr txBox="1"/>
          <p:nvPr>
            <p:custDataLst>
              <p:tags r:id="rId3"/>
            </p:custDataLst>
          </p:nvPr>
        </p:nvSpPr>
        <p:spPr>
          <a:xfrm>
            <a:off x="4478120" y="5663850"/>
            <a:ext cx="2760980" cy="40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3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实训周小项目总结汇报</a:t>
            </a:r>
            <a:endParaRPr lang="zh-CN" altLang="en-US" sz="203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5" name="PA_文本框 4"/>
          <p:cNvSpPr txBox="1"/>
          <p:nvPr>
            <p:custDataLst>
              <p:tags r:id="rId4"/>
            </p:custDataLst>
          </p:nvPr>
        </p:nvSpPr>
        <p:spPr>
          <a:xfrm>
            <a:off x="3696435" y="5078481"/>
            <a:ext cx="54673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一个天气预报的</a:t>
            </a:r>
            <a:r>
              <a:rPr lang="en-US" altLang="zh-CN" sz="3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python</a:t>
            </a:r>
            <a:r>
              <a:rPr lang="zh-CN" altLang="en-US" sz="3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小程序</a:t>
            </a:r>
            <a:endParaRPr lang="zh-CN" altLang="en-US" sz="32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6" name="PA_组合 66"/>
          <p:cNvGrpSpPr/>
          <p:nvPr>
            <p:custDataLst>
              <p:tags r:id="rId5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6"/>
            </p:custDataLst>
          </p:nvPr>
        </p:nvSpPr>
        <p:spPr>
          <a:xfrm>
            <a:off x="8495126" y="6207342"/>
            <a:ext cx="3098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1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3379" y="6204950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汇报时间：</a:t>
            </a:r>
            <a:r>
              <a:rPr lang="en-US" altLang="zh-CN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2018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6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      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：孙柳</a:t>
            </a: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49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49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6531" y="39774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本周计划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71679" y="1860569"/>
              <a:ext cx="820887" cy="134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4</a:t>
              </a:r>
              <a:endParaRPr kumimoji="1"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 noChangeAspect="1"/>
          </p:cNvGrpSpPr>
          <p:nvPr/>
        </p:nvGrpSpPr>
        <p:grpSpPr bwMode="auto">
          <a:xfrm>
            <a:off x="2012874" y="1488864"/>
            <a:ext cx="1158875" cy="2000249"/>
            <a:chOff x="1449" y="1496"/>
            <a:chExt cx="730" cy="126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17"/>
            <p:cNvSpPr>
              <a:spLocks noEditPoints="1"/>
            </p:cNvSpPr>
            <p:nvPr/>
          </p:nvSpPr>
          <p:spPr bwMode="auto">
            <a:xfrm>
              <a:off x="1449" y="1496"/>
              <a:ext cx="730" cy="1260"/>
            </a:xfrm>
            <a:custGeom>
              <a:avLst/>
              <a:gdLst>
                <a:gd name="T0" fmla="*/ 609 w 684"/>
                <a:gd name="T1" fmla="*/ 553 h 1183"/>
                <a:gd name="T2" fmla="*/ 448 w 684"/>
                <a:gd name="T3" fmla="*/ 401 h 1183"/>
                <a:gd name="T4" fmla="*/ 269 w 684"/>
                <a:gd name="T5" fmla="*/ 315 h 1183"/>
                <a:gd name="T6" fmla="*/ 94 w 684"/>
                <a:gd name="T7" fmla="*/ 233 h 1183"/>
                <a:gd name="T8" fmla="*/ 88 w 684"/>
                <a:gd name="T9" fmla="*/ 655 h 1183"/>
                <a:gd name="T10" fmla="*/ 70 w 684"/>
                <a:gd name="T11" fmla="*/ 918 h 1183"/>
                <a:gd name="T12" fmla="*/ 139 w 684"/>
                <a:gd name="T13" fmla="*/ 1167 h 1183"/>
                <a:gd name="T14" fmla="*/ 202 w 684"/>
                <a:gd name="T15" fmla="*/ 975 h 1183"/>
                <a:gd name="T16" fmla="*/ 70 w 684"/>
                <a:gd name="T17" fmla="*/ 734 h 1183"/>
                <a:gd name="T18" fmla="*/ 278 w 684"/>
                <a:gd name="T19" fmla="*/ 562 h 1183"/>
                <a:gd name="T20" fmla="*/ 307 w 684"/>
                <a:gd name="T21" fmla="*/ 754 h 1183"/>
                <a:gd name="T22" fmla="*/ 323 w 684"/>
                <a:gd name="T23" fmla="*/ 769 h 1183"/>
                <a:gd name="T24" fmla="*/ 322 w 684"/>
                <a:gd name="T25" fmla="*/ 948 h 1183"/>
                <a:gd name="T26" fmla="*/ 345 w 684"/>
                <a:gd name="T27" fmla="*/ 765 h 1183"/>
                <a:gd name="T28" fmla="*/ 457 w 684"/>
                <a:gd name="T29" fmla="*/ 753 h 1183"/>
                <a:gd name="T30" fmla="*/ 553 w 684"/>
                <a:gd name="T31" fmla="*/ 815 h 1183"/>
                <a:gd name="T32" fmla="*/ 388 w 684"/>
                <a:gd name="T33" fmla="*/ 1179 h 1183"/>
                <a:gd name="T34" fmla="*/ 445 w 684"/>
                <a:gd name="T35" fmla="*/ 1002 h 1183"/>
                <a:gd name="T36" fmla="*/ 666 w 684"/>
                <a:gd name="T37" fmla="*/ 692 h 1183"/>
                <a:gd name="T38" fmla="*/ 200 w 684"/>
                <a:gd name="T39" fmla="*/ 558 h 1183"/>
                <a:gd name="T40" fmla="*/ 132 w 684"/>
                <a:gd name="T41" fmla="*/ 509 h 1183"/>
                <a:gd name="T42" fmla="*/ 123 w 684"/>
                <a:gd name="T43" fmla="*/ 61 h 1183"/>
                <a:gd name="T44" fmla="*/ 241 w 684"/>
                <a:gd name="T45" fmla="*/ 532 h 1183"/>
                <a:gd name="T46" fmla="*/ 388 w 684"/>
                <a:gd name="T47" fmla="*/ 620 h 1183"/>
                <a:gd name="T48" fmla="*/ 406 w 684"/>
                <a:gd name="T49" fmla="*/ 459 h 1183"/>
                <a:gd name="T50" fmla="*/ 305 w 684"/>
                <a:gd name="T51" fmla="*/ 567 h 1183"/>
                <a:gd name="T52" fmla="*/ 444 w 684"/>
                <a:gd name="T53" fmla="*/ 423 h 1183"/>
                <a:gd name="T54" fmla="*/ 423 w 684"/>
                <a:gd name="T55" fmla="*/ 643 h 1183"/>
                <a:gd name="T56" fmla="*/ 415 w 684"/>
                <a:gd name="T57" fmla="*/ 724 h 1183"/>
                <a:gd name="T58" fmla="*/ 428 w 684"/>
                <a:gd name="T59" fmla="*/ 654 h 1183"/>
                <a:gd name="T60" fmla="*/ 574 w 684"/>
                <a:gd name="T61" fmla="*/ 534 h 1183"/>
                <a:gd name="T62" fmla="*/ 415 w 684"/>
                <a:gd name="T63" fmla="*/ 724 h 1183"/>
                <a:gd name="T64" fmla="*/ 476 w 684"/>
                <a:gd name="T65" fmla="*/ 750 h 1183"/>
                <a:gd name="T66" fmla="*/ 607 w 684"/>
                <a:gd name="T67" fmla="*/ 631 h 1183"/>
                <a:gd name="T68" fmla="*/ 517 w 684"/>
                <a:gd name="T69" fmla="*/ 8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" h="1183">
                  <a:moveTo>
                    <a:pt x="612" y="606"/>
                  </a:moveTo>
                  <a:cubicBezTo>
                    <a:pt x="615" y="584"/>
                    <a:pt x="613" y="565"/>
                    <a:pt x="609" y="553"/>
                  </a:cubicBezTo>
                  <a:cubicBezTo>
                    <a:pt x="599" y="516"/>
                    <a:pt x="568" y="479"/>
                    <a:pt x="517" y="483"/>
                  </a:cubicBezTo>
                  <a:cubicBezTo>
                    <a:pt x="514" y="445"/>
                    <a:pt x="477" y="404"/>
                    <a:pt x="448" y="401"/>
                  </a:cubicBezTo>
                  <a:cubicBezTo>
                    <a:pt x="329" y="387"/>
                    <a:pt x="263" y="490"/>
                    <a:pt x="263" y="490"/>
                  </a:cubicBezTo>
                  <a:cubicBezTo>
                    <a:pt x="263" y="490"/>
                    <a:pt x="253" y="433"/>
                    <a:pt x="269" y="315"/>
                  </a:cubicBezTo>
                  <a:cubicBezTo>
                    <a:pt x="290" y="158"/>
                    <a:pt x="232" y="0"/>
                    <a:pt x="116" y="36"/>
                  </a:cubicBezTo>
                  <a:cubicBezTo>
                    <a:pt x="0" y="72"/>
                    <a:pt x="71" y="136"/>
                    <a:pt x="94" y="233"/>
                  </a:cubicBezTo>
                  <a:cubicBezTo>
                    <a:pt x="117" y="330"/>
                    <a:pt x="117" y="454"/>
                    <a:pt x="110" y="505"/>
                  </a:cubicBezTo>
                  <a:cubicBezTo>
                    <a:pt x="104" y="546"/>
                    <a:pt x="92" y="624"/>
                    <a:pt x="88" y="655"/>
                  </a:cubicBezTo>
                  <a:cubicBezTo>
                    <a:pt x="69" y="678"/>
                    <a:pt x="57" y="697"/>
                    <a:pt x="54" y="711"/>
                  </a:cubicBezTo>
                  <a:cubicBezTo>
                    <a:pt x="45" y="741"/>
                    <a:pt x="31" y="868"/>
                    <a:pt x="70" y="918"/>
                  </a:cubicBezTo>
                  <a:cubicBezTo>
                    <a:pt x="109" y="969"/>
                    <a:pt x="148" y="980"/>
                    <a:pt x="177" y="979"/>
                  </a:cubicBezTo>
                  <a:cubicBezTo>
                    <a:pt x="203" y="1073"/>
                    <a:pt x="139" y="1167"/>
                    <a:pt x="139" y="1167"/>
                  </a:cubicBezTo>
                  <a:cubicBezTo>
                    <a:pt x="153" y="1174"/>
                    <a:pt x="153" y="1174"/>
                    <a:pt x="153" y="1174"/>
                  </a:cubicBezTo>
                  <a:cubicBezTo>
                    <a:pt x="220" y="1102"/>
                    <a:pt x="207" y="1002"/>
                    <a:pt x="202" y="975"/>
                  </a:cubicBezTo>
                  <a:cubicBezTo>
                    <a:pt x="215" y="971"/>
                    <a:pt x="223" y="966"/>
                    <a:pt x="223" y="966"/>
                  </a:cubicBezTo>
                  <a:cubicBezTo>
                    <a:pt x="50" y="954"/>
                    <a:pt x="64" y="794"/>
                    <a:pt x="70" y="734"/>
                  </a:cubicBezTo>
                  <a:cubicBezTo>
                    <a:pt x="76" y="674"/>
                    <a:pt x="155" y="611"/>
                    <a:pt x="205" y="572"/>
                  </a:cubicBezTo>
                  <a:cubicBezTo>
                    <a:pt x="254" y="533"/>
                    <a:pt x="270" y="550"/>
                    <a:pt x="278" y="562"/>
                  </a:cubicBezTo>
                  <a:cubicBezTo>
                    <a:pt x="326" y="637"/>
                    <a:pt x="384" y="625"/>
                    <a:pt x="408" y="655"/>
                  </a:cubicBezTo>
                  <a:cubicBezTo>
                    <a:pt x="432" y="685"/>
                    <a:pt x="388" y="757"/>
                    <a:pt x="307" y="754"/>
                  </a:cubicBezTo>
                  <a:cubicBezTo>
                    <a:pt x="226" y="751"/>
                    <a:pt x="207" y="675"/>
                    <a:pt x="207" y="675"/>
                  </a:cubicBezTo>
                  <a:cubicBezTo>
                    <a:pt x="216" y="753"/>
                    <a:pt x="271" y="775"/>
                    <a:pt x="323" y="769"/>
                  </a:cubicBezTo>
                  <a:cubicBezTo>
                    <a:pt x="342" y="782"/>
                    <a:pt x="376" y="814"/>
                    <a:pt x="370" y="868"/>
                  </a:cubicBezTo>
                  <a:cubicBezTo>
                    <a:pt x="363" y="933"/>
                    <a:pt x="322" y="948"/>
                    <a:pt x="322" y="948"/>
                  </a:cubicBezTo>
                  <a:cubicBezTo>
                    <a:pt x="322" y="948"/>
                    <a:pt x="390" y="939"/>
                    <a:pt x="390" y="866"/>
                  </a:cubicBezTo>
                  <a:cubicBezTo>
                    <a:pt x="390" y="808"/>
                    <a:pt x="363" y="777"/>
                    <a:pt x="345" y="765"/>
                  </a:cubicBezTo>
                  <a:cubicBezTo>
                    <a:pt x="366" y="759"/>
                    <a:pt x="386" y="749"/>
                    <a:pt x="400" y="738"/>
                  </a:cubicBezTo>
                  <a:cubicBezTo>
                    <a:pt x="409" y="745"/>
                    <a:pt x="427" y="755"/>
                    <a:pt x="457" y="753"/>
                  </a:cubicBezTo>
                  <a:cubicBezTo>
                    <a:pt x="456" y="773"/>
                    <a:pt x="463" y="815"/>
                    <a:pt x="523" y="817"/>
                  </a:cubicBezTo>
                  <a:cubicBezTo>
                    <a:pt x="534" y="817"/>
                    <a:pt x="544" y="816"/>
                    <a:pt x="553" y="815"/>
                  </a:cubicBezTo>
                  <a:cubicBezTo>
                    <a:pt x="559" y="845"/>
                    <a:pt x="569" y="952"/>
                    <a:pt x="418" y="982"/>
                  </a:cubicBezTo>
                  <a:cubicBezTo>
                    <a:pt x="418" y="982"/>
                    <a:pt x="425" y="1121"/>
                    <a:pt x="388" y="1179"/>
                  </a:cubicBezTo>
                  <a:cubicBezTo>
                    <a:pt x="408" y="1183"/>
                    <a:pt x="408" y="1183"/>
                    <a:pt x="408" y="1183"/>
                  </a:cubicBezTo>
                  <a:cubicBezTo>
                    <a:pt x="408" y="1183"/>
                    <a:pt x="446" y="1121"/>
                    <a:pt x="445" y="1002"/>
                  </a:cubicBezTo>
                  <a:cubicBezTo>
                    <a:pt x="445" y="1002"/>
                    <a:pt x="592" y="979"/>
                    <a:pt x="582" y="806"/>
                  </a:cubicBezTo>
                  <a:cubicBezTo>
                    <a:pt x="625" y="787"/>
                    <a:pt x="651" y="744"/>
                    <a:pt x="666" y="692"/>
                  </a:cubicBezTo>
                  <a:cubicBezTo>
                    <a:pt x="684" y="633"/>
                    <a:pt x="636" y="608"/>
                    <a:pt x="612" y="606"/>
                  </a:cubicBezTo>
                  <a:close/>
                  <a:moveTo>
                    <a:pt x="200" y="558"/>
                  </a:moveTo>
                  <a:cubicBezTo>
                    <a:pt x="162" y="583"/>
                    <a:pt x="132" y="608"/>
                    <a:pt x="109" y="632"/>
                  </a:cubicBezTo>
                  <a:cubicBezTo>
                    <a:pt x="111" y="609"/>
                    <a:pt x="122" y="580"/>
                    <a:pt x="132" y="509"/>
                  </a:cubicBezTo>
                  <a:cubicBezTo>
                    <a:pt x="146" y="422"/>
                    <a:pt x="128" y="293"/>
                    <a:pt x="113" y="228"/>
                  </a:cubicBezTo>
                  <a:cubicBezTo>
                    <a:pt x="100" y="171"/>
                    <a:pt x="31" y="75"/>
                    <a:pt x="123" y="61"/>
                  </a:cubicBezTo>
                  <a:cubicBezTo>
                    <a:pt x="254" y="41"/>
                    <a:pt x="256" y="256"/>
                    <a:pt x="250" y="311"/>
                  </a:cubicBezTo>
                  <a:cubicBezTo>
                    <a:pt x="244" y="359"/>
                    <a:pt x="241" y="500"/>
                    <a:pt x="241" y="532"/>
                  </a:cubicBezTo>
                  <a:cubicBezTo>
                    <a:pt x="230" y="538"/>
                    <a:pt x="217" y="546"/>
                    <a:pt x="200" y="558"/>
                  </a:cubicBezTo>
                  <a:close/>
                  <a:moveTo>
                    <a:pt x="388" y="620"/>
                  </a:moveTo>
                  <a:cubicBezTo>
                    <a:pt x="378" y="617"/>
                    <a:pt x="365" y="611"/>
                    <a:pt x="352" y="603"/>
                  </a:cubicBezTo>
                  <a:cubicBezTo>
                    <a:pt x="335" y="522"/>
                    <a:pt x="406" y="459"/>
                    <a:pt x="406" y="459"/>
                  </a:cubicBezTo>
                  <a:cubicBezTo>
                    <a:pt x="324" y="501"/>
                    <a:pt x="330" y="567"/>
                    <a:pt x="336" y="593"/>
                  </a:cubicBezTo>
                  <a:cubicBezTo>
                    <a:pt x="325" y="585"/>
                    <a:pt x="314" y="577"/>
                    <a:pt x="305" y="567"/>
                  </a:cubicBezTo>
                  <a:cubicBezTo>
                    <a:pt x="281" y="542"/>
                    <a:pt x="282" y="520"/>
                    <a:pt x="261" y="524"/>
                  </a:cubicBezTo>
                  <a:cubicBezTo>
                    <a:pt x="287" y="485"/>
                    <a:pt x="396" y="408"/>
                    <a:pt x="444" y="423"/>
                  </a:cubicBezTo>
                  <a:cubicBezTo>
                    <a:pt x="496" y="439"/>
                    <a:pt x="508" y="509"/>
                    <a:pt x="485" y="574"/>
                  </a:cubicBezTo>
                  <a:cubicBezTo>
                    <a:pt x="469" y="620"/>
                    <a:pt x="439" y="637"/>
                    <a:pt x="423" y="643"/>
                  </a:cubicBezTo>
                  <a:cubicBezTo>
                    <a:pt x="414" y="629"/>
                    <a:pt x="400" y="624"/>
                    <a:pt x="388" y="620"/>
                  </a:cubicBezTo>
                  <a:close/>
                  <a:moveTo>
                    <a:pt x="415" y="724"/>
                  </a:moveTo>
                  <a:cubicBezTo>
                    <a:pt x="420" y="717"/>
                    <a:pt x="424" y="710"/>
                    <a:pt x="426" y="703"/>
                  </a:cubicBezTo>
                  <a:cubicBezTo>
                    <a:pt x="431" y="681"/>
                    <a:pt x="431" y="666"/>
                    <a:pt x="428" y="654"/>
                  </a:cubicBezTo>
                  <a:cubicBezTo>
                    <a:pt x="510" y="623"/>
                    <a:pt x="514" y="552"/>
                    <a:pt x="516" y="508"/>
                  </a:cubicBezTo>
                  <a:cubicBezTo>
                    <a:pt x="531" y="508"/>
                    <a:pt x="558" y="512"/>
                    <a:pt x="574" y="534"/>
                  </a:cubicBezTo>
                  <a:cubicBezTo>
                    <a:pt x="597" y="567"/>
                    <a:pt x="601" y="681"/>
                    <a:pt x="508" y="721"/>
                  </a:cubicBezTo>
                  <a:cubicBezTo>
                    <a:pt x="444" y="748"/>
                    <a:pt x="422" y="735"/>
                    <a:pt x="415" y="724"/>
                  </a:cubicBezTo>
                  <a:close/>
                  <a:moveTo>
                    <a:pt x="517" y="804"/>
                  </a:moveTo>
                  <a:cubicBezTo>
                    <a:pt x="469" y="797"/>
                    <a:pt x="471" y="766"/>
                    <a:pt x="476" y="750"/>
                  </a:cubicBezTo>
                  <a:cubicBezTo>
                    <a:pt x="488" y="747"/>
                    <a:pt x="502" y="742"/>
                    <a:pt x="519" y="734"/>
                  </a:cubicBezTo>
                  <a:cubicBezTo>
                    <a:pt x="570" y="710"/>
                    <a:pt x="596" y="669"/>
                    <a:pt x="607" y="631"/>
                  </a:cubicBezTo>
                  <a:cubicBezTo>
                    <a:pt x="622" y="636"/>
                    <a:pt x="644" y="647"/>
                    <a:pt x="643" y="675"/>
                  </a:cubicBezTo>
                  <a:cubicBezTo>
                    <a:pt x="642" y="718"/>
                    <a:pt x="584" y="812"/>
                    <a:pt x="517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" name="Freeform 18"/>
            <p:cNvSpPr/>
            <p:nvPr/>
          </p:nvSpPr>
          <p:spPr bwMode="auto">
            <a:xfrm>
              <a:off x="1760" y="2545"/>
              <a:ext cx="57" cy="47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6" name="Group 21"/>
          <p:cNvGrpSpPr>
            <a:grpSpLocks noChangeAspect="1"/>
          </p:cNvGrpSpPr>
          <p:nvPr/>
        </p:nvGrpSpPr>
        <p:grpSpPr bwMode="auto">
          <a:xfrm>
            <a:off x="5364243" y="1499549"/>
            <a:ext cx="1209675" cy="1979613"/>
            <a:chOff x="3270" y="1510"/>
            <a:chExt cx="762" cy="12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22"/>
            <p:cNvSpPr/>
            <p:nvPr/>
          </p:nvSpPr>
          <p:spPr bwMode="auto">
            <a:xfrm>
              <a:off x="3616" y="2549"/>
              <a:ext cx="56" cy="46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29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23"/>
            <p:cNvSpPr>
              <a:spLocks noEditPoints="1"/>
            </p:cNvSpPr>
            <p:nvPr/>
          </p:nvSpPr>
          <p:spPr bwMode="auto">
            <a:xfrm>
              <a:off x="3270" y="1510"/>
              <a:ext cx="762" cy="1247"/>
            </a:xfrm>
            <a:custGeom>
              <a:avLst/>
              <a:gdLst>
                <a:gd name="T0" fmla="*/ 629 w 729"/>
                <a:gd name="T1" fmla="*/ 554 h 1195"/>
                <a:gd name="T2" fmla="*/ 512 w 729"/>
                <a:gd name="T3" fmla="*/ 454 h 1195"/>
                <a:gd name="T4" fmla="*/ 509 w 729"/>
                <a:gd name="T5" fmla="*/ 405 h 1195"/>
                <a:gd name="T6" fmla="*/ 591 w 729"/>
                <a:gd name="T7" fmla="*/ 78 h 1195"/>
                <a:gd name="T8" fmla="*/ 415 w 729"/>
                <a:gd name="T9" fmla="*/ 118 h 1195"/>
                <a:gd name="T10" fmla="*/ 276 w 729"/>
                <a:gd name="T11" fmla="*/ 309 h 1195"/>
                <a:gd name="T12" fmla="*/ 37 w 729"/>
                <a:gd name="T13" fmla="*/ 50 h 1195"/>
                <a:gd name="T14" fmla="*/ 151 w 729"/>
                <a:gd name="T15" fmla="*/ 585 h 1195"/>
                <a:gd name="T16" fmla="*/ 202 w 729"/>
                <a:gd name="T17" fmla="*/ 988 h 1195"/>
                <a:gd name="T18" fmla="*/ 160 w 729"/>
                <a:gd name="T19" fmla="*/ 1169 h 1195"/>
                <a:gd name="T20" fmla="*/ 135 w 729"/>
                <a:gd name="T21" fmla="*/ 904 h 1195"/>
                <a:gd name="T22" fmla="*/ 298 w 729"/>
                <a:gd name="T23" fmla="*/ 556 h 1195"/>
                <a:gd name="T24" fmla="*/ 447 w 729"/>
                <a:gd name="T25" fmla="*/ 694 h 1195"/>
                <a:gd name="T26" fmla="*/ 268 w 729"/>
                <a:gd name="T27" fmla="*/ 812 h 1195"/>
                <a:gd name="T28" fmla="*/ 373 w 729"/>
                <a:gd name="T29" fmla="*/ 737 h 1195"/>
                <a:gd name="T30" fmla="*/ 391 w 729"/>
                <a:gd name="T31" fmla="*/ 740 h 1195"/>
                <a:gd name="T32" fmla="*/ 440 w 729"/>
                <a:gd name="T33" fmla="*/ 778 h 1195"/>
                <a:gd name="T34" fmla="*/ 593 w 729"/>
                <a:gd name="T35" fmla="*/ 811 h 1195"/>
                <a:gd name="T36" fmla="*/ 460 w 729"/>
                <a:gd name="T37" fmla="*/ 992 h 1195"/>
                <a:gd name="T38" fmla="*/ 465 w 729"/>
                <a:gd name="T39" fmla="*/ 1195 h 1195"/>
                <a:gd name="T40" fmla="*/ 647 w 729"/>
                <a:gd name="T41" fmla="*/ 784 h 1195"/>
                <a:gd name="T42" fmla="*/ 437 w 729"/>
                <a:gd name="T43" fmla="*/ 585 h 1195"/>
                <a:gd name="T44" fmla="*/ 210 w 729"/>
                <a:gd name="T45" fmla="*/ 547 h 1195"/>
                <a:gd name="T46" fmla="*/ 54 w 729"/>
                <a:gd name="T47" fmla="*/ 143 h 1195"/>
                <a:gd name="T48" fmla="*/ 240 w 729"/>
                <a:gd name="T49" fmla="*/ 230 h 1195"/>
                <a:gd name="T50" fmla="*/ 374 w 729"/>
                <a:gd name="T51" fmla="*/ 387 h 1195"/>
                <a:gd name="T52" fmla="*/ 520 w 729"/>
                <a:gd name="T53" fmla="*/ 52 h 1195"/>
                <a:gd name="T54" fmla="*/ 468 w 729"/>
                <a:gd name="T55" fmla="*/ 505 h 1195"/>
                <a:gd name="T56" fmla="*/ 437 w 729"/>
                <a:gd name="T57" fmla="*/ 585 h 1195"/>
                <a:gd name="T58" fmla="*/ 494 w 729"/>
                <a:gd name="T59" fmla="*/ 673 h 1195"/>
                <a:gd name="T60" fmla="*/ 529 w 729"/>
                <a:gd name="T61" fmla="*/ 484 h 1195"/>
                <a:gd name="T62" fmla="*/ 429 w 729"/>
                <a:gd name="T63" fmla="*/ 736 h 1195"/>
                <a:gd name="T64" fmla="*/ 603 w 729"/>
                <a:gd name="T65" fmla="*/ 672 h 1195"/>
                <a:gd name="T66" fmla="*/ 691 w 729"/>
                <a:gd name="T67" fmla="*/ 638 h 1195"/>
                <a:gd name="T68" fmla="*/ 520 w 729"/>
                <a:gd name="T69" fmla="*/ 76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1195">
                  <a:moveTo>
                    <a:pt x="700" y="569"/>
                  </a:moveTo>
                  <a:cubicBezTo>
                    <a:pt x="676" y="543"/>
                    <a:pt x="646" y="548"/>
                    <a:pt x="629" y="554"/>
                  </a:cubicBezTo>
                  <a:cubicBezTo>
                    <a:pt x="629" y="543"/>
                    <a:pt x="629" y="534"/>
                    <a:pt x="629" y="528"/>
                  </a:cubicBezTo>
                  <a:cubicBezTo>
                    <a:pt x="629" y="504"/>
                    <a:pt x="601" y="415"/>
                    <a:pt x="512" y="454"/>
                  </a:cubicBezTo>
                  <a:cubicBezTo>
                    <a:pt x="508" y="455"/>
                    <a:pt x="504" y="457"/>
                    <a:pt x="501" y="459"/>
                  </a:cubicBezTo>
                  <a:cubicBezTo>
                    <a:pt x="498" y="447"/>
                    <a:pt x="498" y="427"/>
                    <a:pt x="509" y="405"/>
                  </a:cubicBezTo>
                  <a:cubicBezTo>
                    <a:pt x="528" y="366"/>
                    <a:pt x="597" y="273"/>
                    <a:pt x="606" y="211"/>
                  </a:cubicBezTo>
                  <a:cubicBezTo>
                    <a:pt x="614" y="149"/>
                    <a:pt x="602" y="102"/>
                    <a:pt x="591" y="78"/>
                  </a:cubicBezTo>
                  <a:cubicBezTo>
                    <a:pt x="580" y="53"/>
                    <a:pt x="554" y="23"/>
                    <a:pt x="514" y="23"/>
                  </a:cubicBezTo>
                  <a:cubicBezTo>
                    <a:pt x="474" y="23"/>
                    <a:pt x="426" y="50"/>
                    <a:pt x="415" y="118"/>
                  </a:cubicBezTo>
                  <a:cubicBezTo>
                    <a:pt x="405" y="185"/>
                    <a:pt x="346" y="432"/>
                    <a:pt x="315" y="482"/>
                  </a:cubicBezTo>
                  <a:cubicBezTo>
                    <a:pt x="315" y="482"/>
                    <a:pt x="283" y="384"/>
                    <a:pt x="276" y="309"/>
                  </a:cubicBezTo>
                  <a:cubicBezTo>
                    <a:pt x="269" y="234"/>
                    <a:pt x="258" y="133"/>
                    <a:pt x="188" y="67"/>
                  </a:cubicBezTo>
                  <a:cubicBezTo>
                    <a:pt x="117" y="0"/>
                    <a:pt x="58" y="38"/>
                    <a:pt x="37" y="50"/>
                  </a:cubicBezTo>
                  <a:cubicBezTo>
                    <a:pt x="17" y="62"/>
                    <a:pt x="0" y="93"/>
                    <a:pt x="35" y="161"/>
                  </a:cubicBezTo>
                  <a:cubicBezTo>
                    <a:pt x="69" y="228"/>
                    <a:pt x="116" y="381"/>
                    <a:pt x="151" y="585"/>
                  </a:cubicBezTo>
                  <a:cubicBezTo>
                    <a:pt x="113" y="616"/>
                    <a:pt x="74" y="669"/>
                    <a:pt x="68" y="769"/>
                  </a:cubicBezTo>
                  <a:cubicBezTo>
                    <a:pt x="59" y="931"/>
                    <a:pt x="166" y="940"/>
                    <a:pt x="202" y="988"/>
                  </a:cubicBezTo>
                  <a:cubicBezTo>
                    <a:pt x="238" y="1037"/>
                    <a:pt x="151" y="1155"/>
                    <a:pt x="151" y="1155"/>
                  </a:cubicBezTo>
                  <a:cubicBezTo>
                    <a:pt x="160" y="1169"/>
                    <a:pt x="160" y="1169"/>
                    <a:pt x="160" y="1169"/>
                  </a:cubicBezTo>
                  <a:cubicBezTo>
                    <a:pt x="198" y="1124"/>
                    <a:pt x="228" y="1059"/>
                    <a:pt x="234" y="1007"/>
                  </a:cubicBezTo>
                  <a:cubicBezTo>
                    <a:pt x="240" y="954"/>
                    <a:pt x="198" y="969"/>
                    <a:pt x="135" y="904"/>
                  </a:cubicBezTo>
                  <a:cubicBezTo>
                    <a:pt x="71" y="838"/>
                    <a:pt x="76" y="706"/>
                    <a:pt x="135" y="632"/>
                  </a:cubicBezTo>
                  <a:cubicBezTo>
                    <a:pt x="194" y="558"/>
                    <a:pt x="275" y="538"/>
                    <a:pt x="298" y="556"/>
                  </a:cubicBezTo>
                  <a:cubicBezTo>
                    <a:pt x="321" y="575"/>
                    <a:pt x="392" y="615"/>
                    <a:pt x="432" y="602"/>
                  </a:cubicBezTo>
                  <a:cubicBezTo>
                    <a:pt x="472" y="589"/>
                    <a:pt x="508" y="654"/>
                    <a:pt x="447" y="694"/>
                  </a:cubicBezTo>
                  <a:cubicBezTo>
                    <a:pt x="369" y="746"/>
                    <a:pt x="280" y="674"/>
                    <a:pt x="280" y="674"/>
                  </a:cubicBezTo>
                  <a:cubicBezTo>
                    <a:pt x="302" y="738"/>
                    <a:pt x="268" y="812"/>
                    <a:pt x="268" y="812"/>
                  </a:cubicBezTo>
                  <a:cubicBezTo>
                    <a:pt x="319" y="788"/>
                    <a:pt x="306" y="705"/>
                    <a:pt x="306" y="705"/>
                  </a:cubicBezTo>
                  <a:cubicBezTo>
                    <a:pt x="331" y="722"/>
                    <a:pt x="353" y="732"/>
                    <a:pt x="373" y="737"/>
                  </a:cubicBezTo>
                  <a:cubicBezTo>
                    <a:pt x="385" y="769"/>
                    <a:pt x="408" y="853"/>
                    <a:pt x="346" y="923"/>
                  </a:cubicBezTo>
                  <a:cubicBezTo>
                    <a:pt x="346" y="923"/>
                    <a:pt x="434" y="880"/>
                    <a:pt x="391" y="740"/>
                  </a:cubicBezTo>
                  <a:cubicBezTo>
                    <a:pt x="395" y="740"/>
                    <a:pt x="400" y="740"/>
                    <a:pt x="405" y="740"/>
                  </a:cubicBezTo>
                  <a:cubicBezTo>
                    <a:pt x="408" y="751"/>
                    <a:pt x="417" y="766"/>
                    <a:pt x="440" y="778"/>
                  </a:cubicBezTo>
                  <a:cubicBezTo>
                    <a:pt x="456" y="787"/>
                    <a:pt x="480" y="786"/>
                    <a:pt x="505" y="775"/>
                  </a:cubicBezTo>
                  <a:cubicBezTo>
                    <a:pt x="514" y="792"/>
                    <a:pt x="540" y="824"/>
                    <a:pt x="593" y="811"/>
                  </a:cubicBezTo>
                  <a:cubicBezTo>
                    <a:pt x="604" y="809"/>
                    <a:pt x="614" y="805"/>
                    <a:pt x="623" y="800"/>
                  </a:cubicBezTo>
                  <a:cubicBezTo>
                    <a:pt x="621" y="839"/>
                    <a:pt x="605" y="966"/>
                    <a:pt x="460" y="992"/>
                  </a:cubicBezTo>
                  <a:cubicBezTo>
                    <a:pt x="460" y="992"/>
                    <a:pt x="475" y="1138"/>
                    <a:pt x="439" y="1194"/>
                  </a:cubicBezTo>
                  <a:cubicBezTo>
                    <a:pt x="465" y="1195"/>
                    <a:pt x="465" y="1195"/>
                    <a:pt x="465" y="1195"/>
                  </a:cubicBezTo>
                  <a:cubicBezTo>
                    <a:pt x="465" y="1195"/>
                    <a:pt x="501" y="1143"/>
                    <a:pt x="485" y="1007"/>
                  </a:cubicBezTo>
                  <a:cubicBezTo>
                    <a:pt x="485" y="1007"/>
                    <a:pt x="636" y="1001"/>
                    <a:pt x="647" y="784"/>
                  </a:cubicBezTo>
                  <a:cubicBezTo>
                    <a:pt x="720" y="725"/>
                    <a:pt x="729" y="601"/>
                    <a:pt x="700" y="569"/>
                  </a:cubicBezTo>
                  <a:close/>
                  <a:moveTo>
                    <a:pt x="437" y="585"/>
                  </a:moveTo>
                  <a:cubicBezTo>
                    <a:pt x="381" y="593"/>
                    <a:pt x="339" y="562"/>
                    <a:pt x="309" y="545"/>
                  </a:cubicBezTo>
                  <a:cubicBezTo>
                    <a:pt x="280" y="528"/>
                    <a:pt x="246" y="525"/>
                    <a:pt x="210" y="547"/>
                  </a:cubicBezTo>
                  <a:cubicBezTo>
                    <a:pt x="200" y="552"/>
                    <a:pt x="187" y="559"/>
                    <a:pt x="172" y="569"/>
                  </a:cubicBezTo>
                  <a:cubicBezTo>
                    <a:pt x="161" y="511"/>
                    <a:pt x="103" y="226"/>
                    <a:pt x="54" y="143"/>
                  </a:cubicBezTo>
                  <a:cubicBezTo>
                    <a:pt x="4" y="59"/>
                    <a:pt x="91" y="56"/>
                    <a:pt x="106" y="58"/>
                  </a:cubicBezTo>
                  <a:cubicBezTo>
                    <a:pt x="141" y="63"/>
                    <a:pt x="228" y="130"/>
                    <a:pt x="240" y="230"/>
                  </a:cubicBezTo>
                  <a:cubicBezTo>
                    <a:pt x="252" y="331"/>
                    <a:pt x="269" y="478"/>
                    <a:pt x="314" y="536"/>
                  </a:cubicBezTo>
                  <a:cubicBezTo>
                    <a:pt x="314" y="536"/>
                    <a:pt x="346" y="484"/>
                    <a:pt x="374" y="387"/>
                  </a:cubicBezTo>
                  <a:cubicBezTo>
                    <a:pt x="402" y="290"/>
                    <a:pt x="432" y="177"/>
                    <a:pt x="440" y="130"/>
                  </a:cubicBezTo>
                  <a:cubicBezTo>
                    <a:pt x="447" y="82"/>
                    <a:pt x="470" y="40"/>
                    <a:pt x="520" y="52"/>
                  </a:cubicBezTo>
                  <a:cubicBezTo>
                    <a:pt x="569" y="64"/>
                    <a:pt x="597" y="151"/>
                    <a:pt x="568" y="231"/>
                  </a:cubicBezTo>
                  <a:cubicBezTo>
                    <a:pt x="541" y="306"/>
                    <a:pt x="452" y="400"/>
                    <a:pt x="468" y="505"/>
                  </a:cubicBezTo>
                  <a:cubicBezTo>
                    <a:pt x="454" y="536"/>
                    <a:pt x="450" y="572"/>
                    <a:pt x="449" y="585"/>
                  </a:cubicBezTo>
                  <a:cubicBezTo>
                    <a:pt x="445" y="585"/>
                    <a:pt x="441" y="585"/>
                    <a:pt x="437" y="585"/>
                  </a:cubicBezTo>
                  <a:close/>
                  <a:moveTo>
                    <a:pt x="429" y="736"/>
                  </a:moveTo>
                  <a:cubicBezTo>
                    <a:pt x="464" y="725"/>
                    <a:pt x="486" y="695"/>
                    <a:pt x="494" y="673"/>
                  </a:cubicBezTo>
                  <a:cubicBezTo>
                    <a:pt x="507" y="639"/>
                    <a:pt x="498" y="597"/>
                    <a:pt x="465" y="587"/>
                  </a:cubicBezTo>
                  <a:cubicBezTo>
                    <a:pt x="469" y="565"/>
                    <a:pt x="486" y="497"/>
                    <a:pt x="529" y="484"/>
                  </a:cubicBezTo>
                  <a:cubicBezTo>
                    <a:pt x="580" y="468"/>
                    <a:pt x="609" y="509"/>
                    <a:pt x="596" y="585"/>
                  </a:cubicBezTo>
                  <a:cubicBezTo>
                    <a:pt x="584" y="659"/>
                    <a:pt x="518" y="804"/>
                    <a:pt x="429" y="736"/>
                  </a:cubicBezTo>
                  <a:close/>
                  <a:moveTo>
                    <a:pt x="520" y="768"/>
                  </a:moveTo>
                  <a:cubicBezTo>
                    <a:pt x="554" y="749"/>
                    <a:pt x="586" y="716"/>
                    <a:pt x="603" y="672"/>
                  </a:cubicBezTo>
                  <a:cubicBezTo>
                    <a:pt x="616" y="636"/>
                    <a:pt x="622" y="606"/>
                    <a:pt x="626" y="581"/>
                  </a:cubicBezTo>
                  <a:cubicBezTo>
                    <a:pt x="680" y="564"/>
                    <a:pt x="696" y="608"/>
                    <a:pt x="691" y="638"/>
                  </a:cubicBezTo>
                  <a:cubicBezTo>
                    <a:pt x="687" y="669"/>
                    <a:pt x="664" y="771"/>
                    <a:pt x="595" y="789"/>
                  </a:cubicBezTo>
                  <a:cubicBezTo>
                    <a:pt x="547" y="802"/>
                    <a:pt x="527" y="781"/>
                    <a:pt x="520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9" name="Group 26"/>
          <p:cNvGrpSpPr>
            <a:grpSpLocks noChangeAspect="1"/>
          </p:cNvGrpSpPr>
          <p:nvPr/>
        </p:nvGrpSpPr>
        <p:grpSpPr bwMode="auto">
          <a:xfrm>
            <a:off x="8694657" y="1489072"/>
            <a:ext cx="1200149" cy="1973263"/>
            <a:chOff x="5100" y="1511"/>
            <a:chExt cx="756" cy="12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27"/>
            <p:cNvSpPr/>
            <p:nvPr/>
          </p:nvSpPr>
          <p:spPr bwMode="auto">
            <a:xfrm>
              <a:off x="5459" y="2603"/>
              <a:ext cx="57" cy="48"/>
            </a:xfrm>
            <a:custGeom>
              <a:avLst/>
              <a:gdLst>
                <a:gd name="T0" fmla="*/ 0 w 54"/>
                <a:gd name="T1" fmla="*/ 18 h 45"/>
                <a:gd name="T2" fmla="*/ 54 w 54"/>
                <a:gd name="T3" fmla="*/ 0 h 45"/>
                <a:gd name="T4" fmla="*/ 46 w 54"/>
                <a:gd name="T5" fmla="*/ 45 h 45"/>
                <a:gd name="T6" fmla="*/ 40 w 54"/>
                <a:gd name="T7" fmla="*/ 23 h 45"/>
                <a:gd name="T8" fmla="*/ 0 w 54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29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Freeform 28"/>
            <p:cNvSpPr>
              <a:spLocks noEditPoints="1"/>
            </p:cNvSpPr>
            <p:nvPr/>
          </p:nvSpPr>
          <p:spPr bwMode="auto">
            <a:xfrm>
              <a:off x="5100" y="1511"/>
              <a:ext cx="756" cy="1243"/>
            </a:xfrm>
            <a:custGeom>
              <a:avLst/>
              <a:gdLst>
                <a:gd name="T0" fmla="*/ 638 w 716"/>
                <a:gd name="T1" fmla="*/ 356 h 1179"/>
                <a:gd name="T2" fmla="*/ 533 w 716"/>
                <a:gd name="T3" fmla="*/ 162 h 1179"/>
                <a:gd name="T4" fmla="*/ 380 w 716"/>
                <a:gd name="T5" fmla="*/ 2 h 1179"/>
                <a:gd name="T6" fmla="*/ 296 w 716"/>
                <a:gd name="T7" fmla="*/ 488 h 1179"/>
                <a:gd name="T8" fmla="*/ 92 w 716"/>
                <a:gd name="T9" fmla="*/ 55 h 1179"/>
                <a:gd name="T10" fmla="*/ 132 w 716"/>
                <a:gd name="T11" fmla="*/ 487 h 1179"/>
                <a:gd name="T12" fmla="*/ 232 w 716"/>
                <a:gd name="T13" fmla="*/ 1045 h 1179"/>
                <a:gd name="T14" fmla="*/ 181 w 716"/>
                <a:gd name="T15" fmla="*/ 1178 h 1179"/>
                <a:gd name="T16" fmla="*/ 260 w 716"/>
                <a:gd name="T17" fmla="*/ 1045 h 1179"/>
                <a:gd name="T18" fmla="*/ 105 w 716"/>
                <a:gd name="T19" fmla="*/ 852 h 1179"/>
                <a:gd name="T20" fmla="*/ 154 w 716"/>
                <a:gd name="T21" fmla="*/ 431 h 1179"/>
                <a:gd name="T22" fmla="*/ 99 w 716"/>
                <a:gd name="T23" fmla="*/ 84 h 1179"/>
                <a:gd name="T24" fmla="*/ 297 w 716"/>
                <a:gd name="T25" fmla="*/ 549 h 1179"/>
                <a:gd name="T26" fmla="*/ 161 w 716"/>
                <a:gd name="T27" fmla="*/ 656 h 1179"/>
                <a:gd name="T28" fmla="*/ 399 w 716"/>
                <a:gd name="T29" fmla="*/ 516 h 1179"/>
                <a:gd name="T30" fmla="*/ 553 w 716"/>
                <a:gd name="T31" fmla="*/ 619 h 1179"/>
                <a:gd name="T32" fmla="*/ 319 w 716"/>
                <a:gd name="T33" fmla="*/ 793 h 1179"/>
                <a:gd name="T34" fmla="*/ 415 w 716"/>
                <a:gd name="T35" fmla="*/ 798 h 1179"/>
                <a:gd name="T36" fmla="*/ 438 w 716"/>
                <a:gd name="T37" fmla="*/ 814 h 1179"/>
                <a:gd name="T38" fmla="*/ 569 w 716"/>
                <a:gd name="T39" fmla="*/ 720 h 1179"/>
                <a:gd name="T40" fmla="*/ 547 w 716"/>
                <a:gd name="T41" fmla="*/ 720 h 1179"/>
                <a:gd name="T42" fmla="*/ 561 w 716"/>
                <a:gd name="T43" fmla="*/ 729 h 1179"/>
                <a:gd name="T44" fmla="*/ 414 w 716"/>
                <a:gd name="T45" fmla="*/ 667 h 1179"/>
                <a:gd name="T46" fmla="*/ 574 w 716"/>
                <a:gd name="T47" fmla="*/ 577 h 1179"/>
                <a:gd name="T48" fmla="*/ 485 w 716"/>
                <a:gd name="T49" fmla="*/ 1018 h 1179"/>
                <a:gd name="T50" fmla="*/ 492 w 716"/>
                <a:gd name="T51" fmla="*/ 1175 h 1179"/>
                <a:gd name="T52" fmla="*/ 671 w 716"/>
                <a:gd name="T53" fmla="*/ 840 h 1179"/>
                <a:gd name="T54" fmla="*/ 325 w 716"/>
                <a:gd name="T55" fmla="*/ 522 h 1179"/>
                <a:gd name="T56" fmla="*/ 325 w 716"/>
                <a:gd name="T57" fmla="*/ 142 h 1179"/>
                <a:gd name="T58" fmla="*/ 423 w 716"/>
                <a:gd name="T59" fmla="*/ 507 h 1179"/>
                <a:gd name="T60" fmla="*/ 325 w 716"/>
                <a:gd name="T61" fmla="*/ 522 h 1179"/>
                <a:gd name="T62" fmla="*/ 483 w 716"/>
                <a:gd name="T63" fmla="*/ 355 h 1179"/>
                <a:gd name="T64" fmla="*/ 652 w 716"/>
                <a:gd name="T65" fmla="*/ 186 h 1179"/>
                <a:gd name="T66" fmla="*/ 553 w 716"/>
                <a:gd name="T67" fmla="*/ 55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1179">
                  <a:moveTo>
                    <a:pt x="580" y="551"/>
                  </a:moveTo>
                  <a:cubicBezTo>
                    <a:pt x="582" y="527"/>
                    <a:pt x="593" y="449"/>
                    <a:pt x="638" y="356"/>
                  </a:cubicBezTo>
                  <a:cubicBezTo>
                    <a:pt x="691" y="244"/>
                    <a:pt x="716" y="90"/>
                    <a:pt x="605" y="79"/>
                  </a:cubicBezTo>
                  <a:cubicBezTo>
                    <a:pt x="555" y="74"/>
                    <a:pt x="544" y="134"/>
                    <a:pt x="533" y="162"/>
                  </a:cubicBezTo>
                  <a:cubicBezTo>
                    <a:pt x="522" y="190"/>
                    <a:pt x="488" y="280"/>
                    <a:pt x="488" y="280"/>
                  </a:cubicBezTo>
                  <a:cubicBezTo>
                    <a:pt x="488" y="280"/>
                    <a:pt x="523" y="6"/>
                    <a:pt x="380" y="2"/>
                  </a:cubicBezTo>
                  <a:cubicBezTo>
                    <a:pt x="279" y="0"/>
                    <a:pt x="298" y="136"/>
                    <a:pt x="301" y="167"/>
                  </a:cubicBezTo>
                  <a:cubicBezTo>
                    <a:pt x="303" y="197"/>
                    <a:pt x="301" y="456"/>
                    <a:pt x="296" y="488"/>
                  </a:cubicBezTo>
                  <a:cubicBezTo>
                    <a:pt x="296" y="488"/>
                    <a:pt x="271" y="422"/>
                    <a:pt x="265" y="349"/>
                  </a:cubicBezTo>
                  <a:cubicBezTo>
                    <a:pt x="259" y="276"/>
                    <a:pt x="259" y="1"/>
                    <a:pt x="92" y="55"/>
                  </a:cubicBezTo>
                  <a:cubicBezTo>
                    <a:pt x="0" y="84"/>
                    <a:pt x="49" y="194"/>
                    <a:pt x="63" y="228"/>
                  </a:cubicBezTo>
                  <a:cubicBezTo>
                    <a:pt x="76" y="262"/>
                    <a:pt x="128" y="408"/>
                    <a:pt x="132" y="487"/>
                  </a:cubicBezTo>
                  <a:cubicBezTo>
                    <a:pt x="137" y="582"/>
                    <a:pt x="111" y="639"/>
                    <a:pt x="89" y="707"/>
                  </a:cubicBezTo>
                  <a:cubicBezTo>
                    <a:pt x="67" y="774"/>
                    <a:pt x="33" y="942"/>
                    <a:pt x="232" y="1045"/>
                  </a:cubicBezTo>
                  <a:cubicBezTo>
                    <a:pt x="232" y="1045"/>
                    <a:pt x="234" y="1122"/>
                    <a:pt x="180" y="1174"/>
                  </a:cubicBezTo>
                  <a:cubicBezTo>
                    <a:pt x="181" y="1178"/>
                    <a:pt x="181" y="1178"/>
                    <a:pt x="181" y="1178"/>
                  </a:cubicBezTo>
                  <a:cubicBezTo>
                    <a:pt x="208" y="1179"/>
                    <a:pt x="208" y="1179"/>
                    <a:pt x="208" y="1179"/>
                  </a:cubicBezTo>
                  <a:cubicBezTo>
                    <a:pt x="208" y="1179"/>
                    <a:pt x="269" y="1095"/>
                    <a:pt x="260" y="1045"/>
                  </a:cubicBezTo>
                  <a:cubicBezTo>
                    <a:pt x="273" y="1038"/>
                    <a:pt x="273" y="1038"/>
                    <a:pt x="273" y="1038"/>
                  </a:cubicBezTo>
                  <a:cubicBezTo>
                    <a:pt x="273" y="1038"/>
                    <a:pt x="129" y="974"/>
                    <a:pt x="105" y="852"/>
                  </a:cubicBezTo>
                  <a:cubicBezTo>
                    <a:pt x="82" y="730"/>
                    <a:pt x="129" y="686"/>
                    <a:pt x="142" y="637"/>
                  </a:cubicBezTo>
                  <a:cubicBezTo>
                    <a:pt x="155" y="588"/>
                    <a:pt x="174" y="515"/>
                    <a:pt x="154" y="431"/>
                  </a:cubicBezTo>
                  <a:cubicBezTo>
                    <a:pt x="135" y="346"/>
                    <a:pt x="93" y="234"/>
                    <a:pt x="77" y="200"/>
                  </a:cubicBezTo>
                  <a:cubicBezTo>
                    <a:pt x="61" y="166"/>
                    <a:pt x="39" y="112"/>
                    <a:pt x="99" y="84"/>
                  </a:cubicBezTo>
                  <a:cubicBezTo>
                    <a:pt x="159" y="56"/>
                    <a:pt x="229" y="158"/>
                    <a:pt x="237" y="251"/>
                  </a:cubicBezTo>
                  <a:cubicBezTo>
                    <a:pt x="246" y="343"/>
                    <a:pt x="247" y="488"/>
                    <a:pt x="297" y="549"/>
                  </a:cubicBezTo>
                  <a:cubicBezTo>
                    <a:pt x="277" y="569"/>
                    <a:pt x="260" y="583"/>
                    <a:pt x="242" y="595"/>
                  </a:cubicBezTo>
                  <a:cubicBezTo>
                    <a:pt x="217" y="612"/>
                    <a:pt x="165" y="643"/>
                    <a:pt x="161" y="656"/>
                  </a:cubicBezTo>
                  <a:cubicBezTo>
                    <a:pt x="160" y="660"/>
                    <a:pt x="260" y="603"/>
                    <a:pt x="289" y="574"/>
                  </a:cubicBezTo>
                  <a:cubicBezTo>
                    <a:pt x="317" y="544"/>
                    <a:pt x="371" y="494"/>
                    <a:pt x="399" y="516"/>
                  </a:cubicBezTo>
                  <a:cubicBezTo>
                    <a:pt x="428" y="538"/>
                    <a:pt x="498" y="570"/>
                    <a:pt x="527" y="570"/>
                  </a:cubicBezTo>
                  <a:cubicBezTo>
                    <a:pt x="555" y="570"/>
                    <a:pt x="562" y="575"/>
                    <a:pt x="553" y="619"/>
                  </a:cubicBezTo>
                  <a:cubicBezTo>
                    <a:pt x="542" y="671"/>
                    <a:pt x="453" y="701"/>
                    <a:pt x="401" y="633"/>
                  </a:cubicBezTo>
                  <a:cubicBezTo>
                    <a:pt x="401" y="633"/>
                    <a:pt x="403" y="759"/>
                    <a:pt x="319" y="793"/>
                  </a:cubicBezTo>
                  <a:cubicBezTo>
                    <a:pt x="319" y="793"/>
                    <a:pt x="364" y="794"/>
                    <a:pt x="391" y="755"/>
                  </a:cubicBezTo>
                  <a:cubicBezTo>
                    <a:pt x="391" y="755"/>
                    <a:pt x="396" y="779"/>
                    <a:pt x="415" y="798"/>
                  </a:cubicBezTo>
                  <a:cubicBezTo>
                    <a:pt x="416" y="829"/>
                    <a:pt x="415" y="914"/>
                    <a:pt x="367" y="983"/>
                  </a:cubicBezTo>
                  <a:cubicBezTo>
                    <a:pt x="367" y="983"/>
                    <a:pt x="432" y="943"/>
                    <a:pt x="438" y="814"/>
                  </a:cubicBezTo>
                  <a:cubicBezTo>
                    <a:pt x="455" y="820"/>
                    <a:pt x="476" y="823"/>
                    <a:pt x="504" y="816"/>
                  </a:cubicBezTo>
                  <a:cubicBezTo>
                    <a:pt x="601" y="794"/>
                    <a:pt x="572" y="732"/>
                    <a:pt x="569" y="720"/>
                  </a:cubicBezTo>
                  <a:cubicBezTo>
                    <a:pt x="569" y="720"/>
                    <a:pt x="588" y="711"/>
                    <a:pt x="602" y="708"/>
                  </a:cubicBezTo>
                  <a:cubicBezTo>
                    <a:pt x="602" y="708"/>
                    <a:pt x="595" y="687"/>
                    <a:pt x="547" y="720"/>
                  </a:cubicBezTo>
                  <a:cubicBezTo>
                    <a:pt x="498" y="753"/>
                    <a:pt x="514" y="756"/>
                    <a:pt x="514" y="756"/>
                  </a:cubicBezTo>
                  <a:cubicBezTo>
                    <a:pt x="514" y="756"/>
                    <a:pt x="550" y="733"/>
                    <a:pt x="561" y="729"/>
                  </a:cubicBezTo>
                  <a:cubicBezTo>
                    <a:pt x="561" y="729"/>
                    <a:pt x="570" y="795"/>
                    <a:pt x="497" y="801"/>
                  </a:cubicBezTo>
                  <a:cubicBezTo>
                    <a:pt x="425" y="808"/>
                    <a:pt x="387" y="749"/>
                    <a:pt x="414" y="667"/>
                  </a:cubicBezTo>
                  <a:cubicBezTo>
                    <a:pt x="414" y="667"/>
                    <a:pt x="461" y="713"/>
                    <a:pt x="528" y="682"/>
                  </a:cubicBezTo>
                  <a:cubicBezTo>
                    <a:pt x="596" y="651"/>
                    <a:pt x="574" y="577"/>
                    <a:pt x="574" y="577"/>
                  </a:cubicBezTo>
                  <a:cubicBezTo>
                    <a:pt x="574" y="577"/>
                    <a:pt x="626" y="558"/>
                    <a:pt x="650" y="626"/>
                  </a:cubicBezTo>
                  <a:cubicBezTo>
                    <a:pt x="674" y="694"/>
                    <a:pt x="687" y="923"/>
                    <a:pt x="485" y="1018"/>
                  </a:cubicBezTo>
                  <a:cubicBezTo>
                    <a:pt x="485" y="1018"/>
                    <a:pt x="486" y="1134"/>
                    <a:pt x="474" y="1171"/>
                  </a:cubicBezTo>
                  <a:cubicBezTo>
                    <a:pt x="492" y="1175"/>
                    <a:pt x="492" y="1175"/>
                    <a:pt x="492" y="1175"/>
                  </a:cubicBezTo>
                  <a:cubicBezTo>
                    <a:pt x="492" y="1175"/>
                    <a:pt x="517" y="1126"/>
                    <a:pt x="509" y="1032"/>
                  </a:cubicBezTo>
                  <a:cubicBezTo>
                    <a:pt x="509" y="1032"/>
                    <a:pt x="626" y="983"/>
                    <a:pt x="671" y="840"/>
                  </a:cubicBezTo>
                  <a:cubicBezTo>
                    <a:pt x="715" y="700"/>
                    <a:pt x="694" y="549"/>
                    <a:pt x="580" y="551"/>
                  </a:cubicBezTo>
                  <a:close/>
                  <a:moveTo>
                    <a:pt x="325" y="522"/>
                  </a:moveTo>
                  <a:cubicBezTo>
                    <a:pt x="322" y="525"/>
                    <a:pt x="319" y="528"/>
                    <a:pt x="316" y="532"/>
                  </a:cubicBezTo>
                  <a:cubicBezTo>
                    <a:pt x="317" y="487"/>
                    <a:pt x="327" y="174"/>
                    <a:pt x="325" y="142"/>
                  </a:cubicBezTo>
                  <a:cubicBezTo>
                    <a:pt x="323" y="108"/>
                    <a:pt x="313" y="36"/>
                    <a:pt x="384" y="28"/>
                  </a:cubicBezTo>
                  <a:cubicBezTo>
                    <a:pt x="454" y="19"/>
                    <a:pt x="506" y="187"/>
                    <a:pt x="423" y="507"/>
                  </a:cubicBezTo>
                  <a:cubicBezTo>
                    <a:pt x="422" y="506"/>
                    <a:pt x="421" y="505"/>
                    <a:pt x="420" y="504"/>
                  </a:cubicBezTo>
                  <a:cubicBezTo>
                    <a:pt x="403" y="489"/>
                    <a:pt x="360" y="487"/>
                    <a:pt x="325" y="522"/>
                  </a:cubicBezTo>
                  <a:close/>
                  <a:moveTo>
                    <a:pt x="433" y="515"/>
                  </a:moveTo>
                  <a:cubicBezTo>
                    <a:pt x="441" y="488"/>
                    <a:pt x="467" y="405"/>
                    <a:pt x="483" y="355"/>
                  </a:cubicBezTo>
                  <a:cubicBezTo>
                    <a:pt x="501" y="295"/>
                    <a:pt x="561" y="140"/>
                    <a:pt x="575" y="128"/>
                  </a:cubicBezTo>
                  <a:cubicBezTo>
                    <a:pt x="590" y="116"/>
                    <a:pt x="639" y="92"/>
                    <a:pt x="652" y="186"/>
                  </a:cubicBezTo>
                  <a:cubicBezTo>
                    <a:pt x="666" y="280"/>
                    <a:pt x="616" y="329"/>
                    <a:pt x="590" y="398"/>
                  </a:cubicBezTo>
                  <a:cubicBezTo>
                    <a:pt x="567" y="459"/>
                    <a:pt x="551" y="522"/>
                    <a:pt x="553" y="552"/>
                  </a:cubicBezTo>
                  <a:cubicBezTo>
                    <a:pt x="498" y="552"/>
                    <a:pt x="455" y="531"/>
                    <a:pt x="433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2" name="Freeform 5"/>
          <p:cNvSpPr/>
          <p:nvPr/>
        </p:nvSpPr>
        <p:spPr bwMode="auto">
          <a:xfrm rot="5844680">
            <a:off x="3979206" y="2964876"/>
            <a:ext cx="675370" cy="68738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Freeform 5"/>
          <p:cNvSpPr/>
          <p:nvPr/>
        </p:nvSpPr>
        <p:spPr bwMode="auto">
          <a:xfrm rot="5844680">
            <a:off x="7308985" y="2964876"/>
            <a:ext cx="675370" cy="68738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38869" y="3886589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STEP 01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1278967" y="4533555"/>
            <a:ext cx="2546322" cy="34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完成基础语法知识的学习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44951" y="3886589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STEP 02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4716184" y="4533555"/>
            <a:ext cx="254632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跟着老师做一些简单的大数据实践例子，并理解其内容原理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96599" y="3886589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STEP 03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8021457" y="4533555"/>
            <a:ext cx="254632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最后能自己做出基本的大数据开发小程序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2804" y="320511"/>
            <a:ext cx="13512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本周计划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05764" y="344319"/>
            <a:ext cx="636853" cy="393183"/>
            <a:chOff x="3610120" y="261689"/>
            <a:chExt cx="636853" cy="393183"/>
          </a:xfrm>
        </p:grpSpPr>
        <p:pic>
          <p:nvPicPr>
            <p:cNvPr id="24" name="图片 23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25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7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6531" y="39774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时间安排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71679" y="1860569"/>
              <a:ext cx="820887" cy="134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5</a:t>
              </a:r>
              <a:endParaRPr kumimoji="1"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2076335" y="4085413"/>
            <a:ext cx="2600983" cy="1615603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3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4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5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6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7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8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1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2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3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4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5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6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7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8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39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0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1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2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3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4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5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6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7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8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49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0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1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2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3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4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5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6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7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8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9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0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1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2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3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4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5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6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7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8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9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0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1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2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3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4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5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6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7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8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79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0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1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2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3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4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5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6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7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8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89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0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1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2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3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4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5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6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7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8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99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0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1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2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3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4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5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6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7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8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09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10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2005307" y="1764953"/>
            <a:ext cx="3118103" cy="2201312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4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5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6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7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8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9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2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3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4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5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6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7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8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49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0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1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2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3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4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5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6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7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8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9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0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1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2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3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4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5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6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7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8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69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0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1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2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3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4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5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6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7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8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79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0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1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2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3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4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5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6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7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8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89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0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1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2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3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4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5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6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7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8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99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0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1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2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3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4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5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6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7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8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09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0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1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2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3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4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5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6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7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8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19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0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21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7317369" y="1844777"/>
            <a:ext cx="2571999" cy="188740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5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6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7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8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9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0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3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4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5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6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7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8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59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0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1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2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3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4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5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6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7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8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69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0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1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2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3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4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5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6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7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8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79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0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1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2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3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4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5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6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7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8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89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0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1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2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3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4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5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6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7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8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99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0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1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2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3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4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5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6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7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8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09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0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1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2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3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4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5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6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7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8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9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0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1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2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3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4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5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6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7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8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29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0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1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2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7885046" y="3764294"/>
            <a:ext cx="2389201" cy="167954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7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8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1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4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5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6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7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8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69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0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1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2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3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4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5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6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7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8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79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0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1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2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3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4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5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6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7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8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89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0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1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2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3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4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5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6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7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8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99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0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1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2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3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4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5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6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7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8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09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0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1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2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3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4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5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6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7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8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19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0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1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2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3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4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5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6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7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8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29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0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1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2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3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4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5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6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7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8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39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0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1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2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143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2" name="PA_矩形 1"/>
          <p:cNvSpPr/>
          <p:nvPr>
            <p:custDataLst>
              <p:tags r:id="rId5"/>
            </p:custDataLst>
          </p:nvPr>
        </p:nvSpPr>
        <p:spPr>
          <a:xfrm>
            <a:off x="2351585" y="2347950"/>
            <a:ext cx="2242207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遇到问题先试着自己解决，通过上网查资料，找经验，实在解决不了再请教老师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1" name="PA_矩形 470"/>
          <p:cNvSpPr/>
          <p:nvPr>
            <p:custDataLst>
              <p:tags r:id="rId6"/>
            </p:custDataLst>
          </p:nvPr>
        </p:nvSpPr>
        <p:spPr>
          <a:xfrm>
            <a:off x="7832778" y="2286550"/>
            <a:ext cx="1911628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下课后完成老师布置的作用</a:t>
            </a:r>
            <a:endParaRPr lang="zh-CN" altLang="en-US" sz="1335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2" name="PA_矩形 471"/>
          <p:cNvSpPr/>
          <p:nvPr>
            <p:custDataLst>
              <p:tags r:id="rId7"/>
            </p:custDataLst>
          </p:nvPr>
        </p:nvSpPr>
        <p:spPr>
          <a:xfrm>
            <a:off x="2351585" y="4385947"/>
            <a:ext cx="1911628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上课认真听讲，尽量跟着老师边学边写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73" name="PA_矩形 472"/>
          <p:cNvSpPr/>
          <p:nvPr>
            <p:custDataLst>
              <p:tags r:id="rId8"/>
            </p:custDataLst>
          </p:nvPr>
        </p:nvSpPr>
        <p:spPr>
          <a:xfrm>
            <a:off x="8301633" y="4005065"/>
            <a:ext cx="1703065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总结复习当天学习的内容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>
            <a:fillRect/>
          </a:stretch>
        </p:blipFill>
        <p:spPr>
          <a:xfrm>
            <a:off x="4589048" y="1379908"/>
            <a:ext cx="3221369" cy="4311787"/>
          </a:xfrm>
          <a:prstGeom prst="rect">
            <a:avLst/>
          </a:prstGeom>
        </p:spPr>
      </p:pic>
      <p:sp>
        <p:nvSpPr>
          <p:cNvPr id="416" name="文本框 415"/>
          <p:cNvSpPr txBox="1"/>
          <p:nvPr/>
        </p:nvSpPr>
        <p:spPr>
          <a:xfrm>
            <a:off x="282804" y="320511"/>
            <a:ext cx="13512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本周计划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1758139" y="344319"/>
            <a:ext cx="636853" cy="393183"/>
            <a:chOff x="3610120" y="261689"/>
            <a:chExt cx="636853" cy="393183"/>
          </a:xfrm>
        </p:grpSpPr>
        <p:pic>
          <p:nvPicPr>
            <p:cNvPr id="418" name="图片 41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419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690099" y="1379908"/>
            <a:ext cx="2755942" cy="0"/>
          </a:xfrm>
          <a:prstGeom prst="line">
            <a:avLst/>
          </a:prstGeom>
          <a:ln w="2413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4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6531" y="39774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最后收获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71679" y="1860569"/>
              <a:ext cx="820887" cy="134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6</a:t>
              </a:r>
              <a:endParaRPr kumimoji="1"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_chenying0907 7"/>
          <p:cNvGrpSpPr/>
          <p:nvPr>
            <p:custDataLst>
              <p:tags r:id="rId1"/>
            </p:custDataLst>
          </p:nvPr>
        </p:nvGrpSpPr>
        <p:grpSpPr>
          <a:xfrm>
            <a:off x="2786380" y="1176655"/>
            <a:ext cx="7148830" cy="4893945"/>
            <a:chOff x="1096807" y="771550"/>
            <a:chExt cx="6911261" cy="3633873"/>
          </a:xfrm>
        </p:grpSpPr>
        <p:sp>
          <p:nvSpPr>
            <p:cNvPr id="4" name="椭圆 31"/>
            <p:cNvSpPr/>
            <p:nvPr/>
          </p:nvSpPr>
          <p:spPr>
            <a:xfrm rot="5400000">
              <a:off x="2841734" y="-760912"/>
              <a:ext cx="3421408" cy="6911261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  <a:gd name="connsiteX0-783" fmla="*/ 84755 w 673460"/>
                <a:gd name="connsiteY0-784" fmla="*/ 13918 h 568883"/>
                <a:gd name="connsiteX1-785" fmla="*/ 672364 w 673460"/>
                <a:gd name="connsiteY1-786" fmla="*/ 14845 h 568883"/>
                <a:gd name="connsiteX2-787" fmla="*/ 673460 w 673460"/>
                <a:gd name="connsiteY2-788" fmla="*/ 540528 h 568883"/>
                <a:gd name="connsiteX3-789" fmla="*/ 43142 w 673460"/>
                <a:gd name="connsiteY3-790" fmla="*/ 525832 h 568883"/>
                <a:gd name="connsiteX4-791" fmla="*/ 84755 w 673460"/>
                <a:gd name="connsiteY4-792" fmla="*/ 13918 h 568883"/>
                <a:gd name="connsiteX0-793" fmla="*/ 84755 w 673460"/>
                <a:gd name="connsiteY0-794" fmla="*/ 13918 h 559604"/>
                <a:gd name="connsiteX1-795" fmla="*/ 672364 w 673460"/>
                <a:gd name="connsiteY1-796" fmla="*/ 14845 h 559604"/>
                <a:gd name="connsiteX2-797" fmla="*/ 673460 w 673460"/>
                <a:gd name="connsiteY2-798" fmla="*/ 540528 h 559604"/>
                <a:gd name="connsiteX3-799" fmla="*/ 43142 w 673460"/>
                <a:gd name="connsiteY3-800" fmla="*/ 525832 h 559604"/>
                <a:gd name="connsiteX4-801" fmla="*/ 84755 w 673460"/>
                <a:gd name="connsiteY4-802" fmla="*/ 13918 h 559604"/>
                <a:gd name="connsiteX0-803" fmla="*/ 84755 w 675575"/>
                <a:gd name="connsiteY0-804" fmla="*/ 13918 h 562548"/>
                <a:gd name="connsiteX1-805" fmla="*/ 672364 w 675575"/>
                <a:gd name="connsiteY1-806" fmla="*/ 14845 h 562548"/>
                <a:gd name="connsiteX2-807" fmla="*/ 675575 w 675575"/>
                <a:gd name="connsiteY2-808" fmla="*/ 545971 h 562548"/>
                <a:gd name="connsiteX3-809" fmla="*/ 43142 w 675575"/>
                <a:gd name="connsiteY3-810" fmla="*/ 525832 h 562548"/>
                <a:gd name="connsiteX4-811" fmla="*/ 84755 w 675575"/>
                <a:gd name="connsiteY4-812" fmla="*/ 13918 h 562548"/>
                <a:gd name="connsiteX0-813" fmla="*/ 84755 w 680821"/>
                <a:gd name="connsiteY0-814" fmla="*/ 13918 h 562548"/>
                <a:gd name="connsiteX1-815" fmla="*/ 680821 w 680821"/>
                <a:gd name="connsiteY1-816" fmla="*/ 14845 h 562548"/>
                <a:gd name="connsiteX2-817" fmla="*/ 675575 w 680821"/>
                <a:gd name="connsiteY2-818" fmla="*/ 545971 h 562548"/>
                <a:gd name="connsiteX3-819" fmla="*/ 43142 w 680821"/>
                <a:gd name="connsiteY3-820" fmla="*/ 525832 h 562548"/>
                <a:gd name="connsiteX4-821" fmla="*/ 84755 w 680821"/>
                <a:gd name="connsiteY4-822" fmla="*/ 13918 h 562548"/>
                <a:gd name="connsiteX0-823" fmla="*/ 72868 w 690076"/>
                <a:gd name="connsiteY0-824" fmla="*/ 20358 h 559916"/>
                <a:gd name="connsiteX1-825" fmla="*/ 690076 w 690076"/>
                <a:gd name="connsiteY1-826" fmla="*/ 12213 h 559916"/>
                <a:gd name="connsiteX2-827" fmla="*/ 684830 w 690076"/>
                <a:gd name="connsiteY2-828" fmla="*/ 543339 h 559916"/>
                <a:gd name="connsiteX3-829" fmla="*/ 52397 w 690076"/>
                <a:gd name="connsiteY3-830" fmla="*/ 523200 h 559916"/>
                <a:gd name="connsiteX4-831" fmla="*/ 72868 w 690076"/>
                <a:gd name="connsiteY4-832" fmla="*/ 20358 h 559916"/>
                <a:gd name="connsiteX0-833" fmla="*/ 72868 w 690076"/>
                <a:gd name="connsiteY0-834" fmla="*/ 22718 h 562276"/>
                <a:gd name="connsiteX1-835" fmla="*/ 690076 w 690076"/>
                <a:gd name="connsiteY1-836" fmla="*/ 14573 h 562276"/>
                <a:gd name="connsiteX2-837" fmla="*/ 684830 w 690076"/>
                <a:gd name="connsiteY2-838" fmla="*/ 545699 h 562276"/>
                <a:gd name="connsiteX3-839" fmla="*/ 52397 w 690076"/>
                <a:gd name="connsiteY3-840" fmla="*/ 525560 h 562276"/>
                <a:gd name="connsiteX4-841" fmla="*/ 72868 w 690076"/>
                <a:gd name="connsiteY4-842" fmla="*/ 22718 h 562276"/>
                <a:gd name="connsiteX0-843" fmla="*/ 59152 w 676360"/>
                <a:gd name="connsiteY0-844" fmla="*/ 22718 h 562276"/>
                <a:gd name="connsiteX1-845" fmla="*/ 676360 w 676360"/>
                <a:gd name="connsiteY1-846" fmla="*/ 14573 h 562276"/>
                <a:gd name="connsiteX2-847" fmla="*/ 671114 w 676360"/>
                <a:gd name="connsiteY2-848" fmla="*/ 545699 h 562276"/>
                <a:gd name="connsiteX3-849" fmla="*/ 38681 w 676360"/>
                <a:gd name="connsiteY3-850" fmla="*/ 525560 h 562276"/>
                <a:gd name="connsiteX4-851" fmla="*/ 103808 w 676360"/>
                <a:gd name="connsiteY4-852" fmla="*/ 279153 h 562276"/>
                <a:gd name="connsiteX5-853" fmla="*/ 59152 w 676360"/>
                <a:gd name="connsiteY5-854" fmla="*/ 22718 h 562276"/>
                <a:gd name="connsiteX0-855" fmla="*/ 41341 w 658549"/>
                <a:gd name="connsiteY0-856" fmla="*/ 22718 h 562276"/>
                <a:gd name="connsiteX1-857" fmla="*/ 658549 w 658549"/>
                <a:gd name="connsiteY1-858" fmla="*/ 14573 h 562276"/>
                <a:gd name="connsiteX2-859" fmla="*/ 653303 w 658549"/>
                <a:gd name="connsiteY2-860" fmla="*/ 545699 h 562276"/>
                <a:gd name="connsiteX3-861" fmla="*/ 20870 w 658549"/>
                <a:gd name="connsiteY3-862" fmla="*/ 525560 h 562276"/>
                <a:gd name="connsiteX4-863" fmla="*/ 85997 w 658549"/>
                <a:gd name="connsiteY4-864" fmla="*/ 279153 h 562276"/>
                <a:gd name="connsiteX5-865" fmla="*/ 41341 w 658549"/>
                <a:gd name="connsiteY5-866" fmla="*/ 22718 h 562276"/>
                <a:gd name="connsiteX0-867" fmla="*/ 23542 w 640750"/>
                <a:gd name="connsiteY0-868" fmla="*/ 22718 h 562276"/>
                <a:gd name="connsiteX1-869" fmla="*/ 640750 w 640750"/>
                <a:gd name="connsiteY1-870" fmla="*/ 14573 h 562276"/>
                <a:gd name="connsiteX2-871" fmla="*/ 635504 w 640750"/>
                <a:gd name="connsiteY2-872" fmla="*/ 545699 h 562276"/>
                <a:gd name="connsiteX3-873" fmla="*/ 3071 w 640750"/>
                <a:gd name="connsiteY3-874" fmla="*/ 525560 h 562276"/>
                <a:gd name="connsiteX4-875" fmla="*/ 68198 w 640750"/>
                <a:gd name="connsiteY4-876" fmla="*/ 279153 h 562276"/>
                <a:gd name="connsiteX5-877" fmla="*/ 23542 w 640750"/>
                <a:gd name="connsiteY5-878" fmla="*/ 22718 h 562276"/>
                <a:gd name="connsiteX0-879" fmla="*/ 24044 w 641252"/>
                <a:gd name="connsiteY0-880" fmla="*/ 22718 h 562276"/>
                <a:gd name="connsiteX1-881" fmla="*/ 641252 w 641252"/>
                <a:gd name="connsiteY1-882" fmla="*/ 14573 h 562276"/>
                <a:gd name="connsiteX2-883" fmla="*/ 636006 w 641252"/>
                <a:gd name="connsiteY2-884" fmla="*/ 545699 h 562276"/>
                <a:gd name="connsiteX3-885" fmla="*/ 3573 w 641252"/>
                <a:gd name="connsiteY3-886" fmla="*/ 525560 h 562276"/>
                <a:gd name="connsiteX4-887" fmla="*/ 68700 w 641252"/>
                <a:gd name="connsiteY4-888" fmla="*/ 279153 h 562276"/>
                <a:gd name="connsiteX5-889" fmla="*/ 24044 w 641252"/>
                <a:gd name="connsiteY5-890" fmla="*/ 22718 h 562276"/>
                <a:gd name="connsiteX0-891" fmla="*/ 31476 w 648684"/>
                <a:gd name="connsiteY0-892" fmla="*/ 22718 h 562276"/>
                <a:gd name="connsiteX1-893" fmla="*/ 648684 w 648684"/>
                <a:gd name="connsiteY1-894" fmla="*/ 14573 h 562276"/>
                <a:gd name="connsiteX2-895" fmla="*/ 643438 w 648684"/>
                <a:gd name="connsiteY2-896" fmla="*/ 545699 h 562276"/>
                <a:gd name="connsiteX3-897" fmla="*/ 11005 w 648684"/>
                <a:gd name="connsiteY3-898" fmla="*/ 525560 h 562276"/>
                <a:gd name="connsiteX4-899" fmla="*/ 76132 w 648684"/>
                <a:gd name="connsiteY4-900" fmla="*/ 279153 h 562276"/>
                <a:gd name="connsiteX5-901" fmla="*/ 31476 w 648684"/>
                <a:gd name="connsiteY5-902" fmla="*/ 22718 h 5622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91" y="connsiteY5-92"/>
                </a:cxn>
              </a:cxnLst>
              <a:rect l="l" t="t" r="r" b="b"/>
              <a:pathLst>
                <a:path w="648684" h="562276">
                  <a:moveTo>
                    <a:pt x="31476" y="22718"/>
                  </a:moveTo>
                  <a:cubicBezTo>
                    <a:pt x="149400" y="4275"/>
                    <a:pt x="424155" y="-13389"/>
                    <a:pt x="648684" y="14573"/>
                  </a:cubicBezTo>
                  <a:cubicBezTo>
                    <a:pt x="609553" y="92898"/>
                    <a:pt x="618372" y="432838"/>
                    <a:pt x="643438" y="545699"/>
                  </a:cubicBezTo>
                  <a:cubicBezTo>
                    <a:pt x="542091" y="567277"/>
                    <a:pt x="109269" y="574431"/>
                    <a:pt x="11005" y="525560"/>
                  </a:cubicBezTo>
                  <a:cubicBezTo>
                    <a:pt x="-33861" y="453465"/>
                    <a:pt x="72720" y="362960"/>
                    <a:pt x="76132" y="279153"/>
                  </a:cubicBezTo>
                  <a:cubicBezTo>
                    <a:pt x="79544" y="195346"/>
                    <a:pt x="-41749" y="78155"/>
                    <a:pt x="31476" y="22718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" name="椭圆 31"/>
            <p:cNvSpPr/>
            <p:nvPr/>
          </p:nvSpPr>
          <p:spPr>
            <a:xfrm rot="16200000" flipH="1">
              <a:off x="4400705" y="799409"/>
              <a:ext cx="3489396" cy="3433678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67351">
                  <a:moveTo>
                    <a:pt x="72869" y="23576"/>
                  </a:moveTo>
                  <a:cubicBezTo>
                    <a:pt x="184450" y="15112"/>
                    <a:pt x="500961" y="-25493"/>
                    <a:pt x="660478" y="24503"/>
                  </a:cubicBezTo>
                  <a:cubicBezTo>
                    <a:pt x="621347" y="102828"/>
                    <a:pt x="636508" y="437325"/>
                    <a:pt x="661574" y="550186"/>
                  </a:cubicBezTo>
                  <a:cubicBezTo>
                    <a:pt x="560227" y="571764"/>
                    <a:pt x="148547" y="585268"/>
                    <a:pt x="52398" y="512809"/>
                  </a:cubicBezTo>
                  <a:cubicBezTo>
                    <a:pt x="-13816" y="401434"/>
                    <a:pt x="-27876" y="101288"/>
                    <a:pt x="72869" y="235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椭圆 31"/>
            <p:cNvSpPr/>
            <p:nvPr/>
          </p:nvSpPr>
          <p:spPr>
            <a:xfrm rot="5400000">
              <a:off x="1202547" y="828634"/>
              <a:ext cx="3489396" cy="337522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  <a:gd name="connsiteX0-601" fmla="*/ 51067 w 648099"/>
                <a:gd name="connsiteY0-602" fmla="*/ 18182 h 565791"/>
                <a:gd name="connsiteX1-603" fmla="*/ 617005 w 648099"/>
                <a:gd name="connsiteY1-604" fmla="*/ 31700 h 565791"/>
                <a:gd name="connsiteX2-605" fmla="*/ 621713 w 648099"/>
                <a:gd name="connsiteY2-606" fmla="*/ 535349 h 565791"/>
                <a:gd name="connsiteX3-607" fmla="*/ 12537 w 648099"/>
                <a:gd name="connsiteY3-608" fmla="*/ 497972 h 565791"/>
                <a:gd name="connsiteX4-609" fmla="*/ 4334 w 648099"/>
                <a:gd name="connsiteY4-610" fmla="*/ 81348 h 565791"/>
                <a:gd name="connsiteX5-611" fmla="*/ 51067 w 648099"/>
                <a:gd name="connsiteY5-612" fmla="*/ 18182 h 565791"/>
                <a:gd name="connsiteX0-613" fmla="*/ 95107 w 692139"/>
                <a:gd name="connsiteY0-614" fmla="*/ 44563 h 592172"/>
                <a:gd name="connsiteX1-615" fmla="*/ 661045 w 692139"/>
                <a:gd name="connsiteY1-616" fmla="*/ 58081 h 592172"/>
                <a:gd name="connsiteX2-617" fmla="*/ 665753 w 692139"/>
                <a:gd name="connsiteY2-618" fmla="*/ 561730 h 592172"/>
                <a:gd name="connsiteX3-619" fmla="*/ 56577 w 692139"/>
                <a:gd name="connsiteY3-620" fmla="*/ 524353 h 592172"/>
                <a:gd name="connsiteX4-621" fmla="*/ 95107 w 692139"/>
                <a:gd name="connsiteY4-622" fmla="*/ 44563 h 592172"/>
                <a:gd name="connsiteX0-623" fmla="*/ 84274 w 726505"/>
                <a:gd name="connsiteY0-624" fmla="*/ 51300 h 608352"/>
                <a:gd name="connsiteX1-625" fmla="*/ 668271 w 726505"/>
                <a:gd name="connsiteY1-626" fmla="*/ 74261 h 608352"/>
                <a:gd name="connsiteX2-627" fmla="*/ 672979 w 726505"/>
                <a:gd name="connsiteY2-628" fmla="*/ 577910 h 608352"/>
                <a:gd name="connsiteX3-629" fmla="*/ 63803 w 726505"/>
                <a:gd name="connsiteY3-630" fmla="*/ 540533 h 608352"/>
                <a:gd name="connsiteX4-631" fmla="*/ 84274 w 726505"/>
                <a:gd name="connsiteY4-632" fmla="*/ 51300 h 608352"/>
                <a:gd name="connsiteX0-633" fmla="*/ 84274 w 726505"/>
                <a:gd name="connsiteY0-634" fmla="*/ 51300 h 608352"/>
                <a:gd name="connsiteX1-635" fmla="*/ 668271 w 726505"/>
                <a:gd name="connsiteY1-636" fmla="*/ 74261 h 608352"/>
                <a:gd name="connsiteX2-637" fmla="*/ 672979 w 726505"/>
                <a:gd name="connsiteY2-638" fmla="*/ 577910 h 608352"/>
                <a:gd name="connsiteX3-639" fmla="*/ 63803 w 726505"/>
                <a:gd name="connsiteY3-640" fmla="*/ 540533 h 608352"/>
                <a:gd name="connsiteX4-641" fmla="*/ 84274 w 726505"/>
                <a:gd name="connsiteY4-642" fmla="*/ 51300 h 608352"/>
                <a:gd name="connsiteX0-643" fmla="*/ 84274 w 726505"/>
                <a:gd name="connsiteY0-644" fmla="*/ 25592 h 582644"/>
                <a:gd name="connsiteX1-645" fmla="*/ 668271 w 726505"/>
                <a:gd name="connsiteY1-646" fmla="*/ 48553 h 582644"/>
                <a:gd name="connsiteX2-647" fmla="*/ 672979 w 726505"/>
                <a:gd name="connsiteY2-648" fmla="*/ 552202 h 582644"/>
                <a:gd name="connsiteX3-649" fmla="*/ 63803 w 726505"/>
                <a:gd name="connsiteY3-650" fmla="*/ 514825 h 582644"/>
                <a:gd name="connsiteX4-651" fmla="*/ 84274 w 726505"/>
                <a:gd name="connsiteY4-652" fmla="*/ 25592 h 582644"/>
                <a:gd name="connsiteX0-653" fmla="*/ 84274 w 726505"/>
                <a:gd name="connsiteY0-654" fmla="*/ 25592 h 582644"/>
                <a:gd name="connsiteX1-655" fmla="*/ 668271 w 726505"/>
                <a:gd name="connsiteY1-656" fmla="*/ 48553 h 582644"/>
                <a:gd name="connsiteX2-657" fmla="*/ 672979 w 726505"/>
                <a:gd name="connsiteY2-658" fmla="*/ 552202 h 582644"/>
                <a:gd name="connsiteX3-659" fmla="*/ 63803 w 726505"/>
                <a:gd name="connsiteY3-660" fmla="*/ 514825 h 582644"/>
                <a:gd name="connsiteX4-661" fmla="*/ 84274 w 726505"/>
                <a:gd name="connsiteY4-662" fmla="*/ 25592 h 582644"/>
                <a:gd name="connsiteX0-663" fmla="*/ 84274 w 726505"/>
                <a:gd name="connsiteY0-664" fmla="*/ 10474 h 567526"/>
                <a:gd name="connsiteX1-665" fmla="*/ 668271 w 726505"/>
                <a:gd name="connsiteY1-666" fmla="*/ 33435 h 567526"/>
                <a:gd name="connsiteX2-667" fmla="*/ 672979 w 726505"/>
                <a:gd name="connsiteY2-668" fmla="*/ 537084 h 567526"/>
                <a:gd name="connsiteX3-669" fmla="*/ 63803 w 726505"/>
                <a:gd name="connsiteY3-670" fmla="*/ 499707 h 567526"/>
                <a:gd name="connsiteX4-671" fmla="*/ 84274 w 726505"/>
                <a:gd name="connsiteY4-672" fmla="*/ 10474 h 567526"/>
                <a:gd name="connsiteX0-673" fmla="*/ 84274 w 747243"/>
                <a:gd name="connsiteY0-674" fmla="*/ 23576 h 595793"/>
                <a:gd name="connsiteX1-675" fmla="*/ 671883 w 747243"/>
                <a:gd name="connsiteY1-676" fmla="*/ 24503 h 595793"/>
                <a:gd name="connsiteX2-677" fmla="*/ 672979 w 747243"/>
                <a:gd name="connsiteY2-678" fmla="*/ 550186 h 595793"/>
                <a:gd name="connsiteX3-679" fmla="*/ 63803 w 747243"/>
                <a:gd name="connsiteY3-680" fmla="*/ 512809 h 595793"/>
                <a:gd name="connsiteX4-681" fmla="*/ 84274 w 747243"/>
                <a:gd name="connsiteY4-682" fmla="*/ 23576 h 595793"/>
                <a:gd name="connsiteX0-683" fmla="*/ 84274 w 710287"/>
                <a:gd name="connsiteY0-684" fmla="*/ 23576 h 595793"/>
                <a:gd name="connsiteX1-685" fmla="*/ 671883 w 710287"/>
                <a:gd name="connsiteY1-686" fmla="*/ 24503 h 595793"/>
                <a:gd name="connsiteX2-687" fmla="*/ 672979 w 710287"/>
                <a:gd name="connsiteY2-688" fmla="*/ 550186 h 595793"/>
                <a:gd name="connsiteX3-689" fmla="*/ 63803 w 710287"/>
                <a:gd name="connsiteY3-690" fmla="*/ 512809 h 595793"/>
                <a:gd name="connsiteX4-691" fmla="*/ 84274 w 710287"/>
                <a:gd name="connsiteY4-692" fmla="*/ 23576 h 595793"/>
                <a:gd name="connsiteX0-693" fmla="*/ 84274 w 710287"/>
                <a:gd name="connsiteY0-694" fmla="*/ 23576 h 595793"/>
                <a:gd name="connsiteX1-695" fmla="*/ 671883 w 710287"/>
                <a:gd name="connsiteY1-696" fmla="*/ 24503 h 595793"/>
                <a:gd name="connsiteX2-697" fmla="*/ 672979 w 710287"/>
                <a:gd name="connsiteY2-698" fmla="*/ 550186 h 595793"/>
                <a:gd name="connsiteX3-699" fmla="*/ 63803 w 710287"/>
                <a:gd name="connsiteY3-700" fmla="*/ 512809 h 595793"/>
                <a:gd name="connsiteX4-701" fmla="*/ 84274 w 710287"/>
                <a:gd name="connsiteY4-702" fmla="*/ 23576 h 595793"/>
                <a:gd name="connsiteX0-703" fmla="*/ 84274 w 710287"/>
                <a:gd name="connsiteY0-704" fmla="*/ 23576 h 595793"/>
                <a:gd name="connsiteX1-705" fmla="*/ 671883 w 710287"/>
                <a:gd name="connsiteY1-706" fmla="*/ 24503 h 595793"/>
                <a:gd name="connsiteX2-707" fmla="*/ 672979 w 710287"/>
                <a:gd name="connsiteY2-708" fmla="*/ 550186 h 595793"/>
                <a:gd name="connsiteX3-709" fmla="*/ 63803 w 710287"/>
                <a:gd name="connsiteY3-710" fmla="*/ 512809 h 595793"/>
                <a:gd name="connsiteX4-711" fmla="*/ 84274 w 710287"/>
                <a:gd name="connsiteY4-712" fmla="*/ 23576 h 595793"/>
                <a:gd name="connsiteX0-713" fmla="*/ 84274 w 672979"/>
                <a:gd name="connsiteY0-714" fmla="*/ 23576 h 595793"/>
                <a:gd name="connsiteX1-715" fmla="*/ 671883 w 672979"/>
                <a:gd name="connsiteY1-716" fmla="*/ 24503 h 595793"/>
                <a:gd name="connsiteX2-717" fmla="*/ 672979 w 672979"/>
                <a:gd name="connsiteY2-718" fmla="*/ 550186 h 595793"/>
                <a:gd name="connsiteX3-719" fmla="*/ 63803 w 672979"/>
                <a:gd name="connsiteY3-720" fmla="*/ 512809 h 595793"/>
                <a:gd name="connsiteX4-721" fmla="*/ 84274 w 672979"/>
                <a:gd name="connsiteY4-722" fmla="*/ 23576 h 595793"/>
                <a:gd name="connsiteX0-723" fmla="*/ 84274 w 672979"/>
                <a:gd name="connsiteY0-724" fmla="*/ 23576 h 570495"/>
                <a:gd name="connsiteX1-725" fmla="*/ 671883 w 672979"/>
                <a:gd name="connsiteY1-726" fmla="*/ 24503 h 570495"/>
                <a:gd name="connsiteX2-727" fmla="*/ 672979 w 672979"/>
                <a:gd name="connsiteY2-728" fmla="*/ 550186 h 570495"/>
                <a:gd name="connsiteX3-729" fmla="*/ 63803 w 672979"/>
                <a:gd name="connsiteY3-730" fmla="*/ 512809 h 570495"/>
                <a:gd name="connsiteX4-731" fmla="*/ 84274 w 672979"/>
                <a:gd name="connsiteY4-732" fmla="*/ 23576 h 570495"/>
                <a:gd name="connsiteX0-733" fmla="*/ 84274 w 672979"/>
                <a:gd name="connsiteY0-734" fmla="*/ 23576 h 570495"/>
                <a:gd name="connsiteX1-735" fmla="*/ 671883 w 672979"/>
                <a:gd name="connsiteY1-736" fmla="*/ 24503 h 570495"/>
                <a:gd name="connsiteX2-737" fmla="*/ 672979 w 672979"/>
                <a:gd name="connsiteY2-738" fmla="*/ 550186 h 570495"/>
                <a:gd name="connsiteX3-739" fmla="*/ 63803 w 672979"/>
                <a:gd name="connsiteY3-740" fmla="*/ 512809 h 570495"/>
                <a:gd name="connsiteX4-741" fmla="*/ 84274 w 672979"/>
                <a:gd name="connsiteY4-742" fmla="*/ 23576 h 570495"/>
                <a:gd name="connsiteX0-743" fmla="*/ 84274 w 672979"/>
                <a:gd name="connsiteY0-744" fmla="*/ 23576 h 560608"/>
                <a:gd name="connsiteX1-745" fmla="*/ 671883 w 672979"/>
                <a:gd name="connsiteY1-746" fmla="*/ 24503 h 560608"/>
                <a:gd name="connsiteX2-747" fmla="*/ 672979 w 672979"/>
                <a:gd name="connsiteY2-748" fmla="*/ 550186 h 560608"/>
                <a:gd name="connsiteX3-749" fmla="*/ 63803 w 672979"/>
                <a:gd name="connsiteY3-750" fmla="*/ 512809 h 560608"/>
                <a:gd name="connsiteX4-751" fmla="*/ 84274 w 672979"/>
                <a:gd name="connsiteY4-752" fmla="*/ 23576 h 560608"/>
                <a:gd name="connsiteX0-753" fmla="*/ 84274 w 672979"/>
                <a:gd name="connsiteY0-754" fmla="*/ 23576 h 567351"/>
                <a:gd name="connsiteX1-755" fmla="*/ 671883 w 672979"/>
                <a:gd name="connsiteY1-756" fmla="*/ 24503 h 567351"/>
                <a:gd name="connsiteX2-757" fmla="*/ 672979 w 672979"/>
                <a:gd name="connsiteY2-758" fmla="*/ 550186 h 567351"/>
                <a:gd name="connsiteX3-759" fmla="*/ 63803 w 672979"/>
                <a:gd name="connsiteY3-760" fmla="*/ 512809 h 567351"/>
                <a:gd name="connsiteX4-761" fmla="*/ 84274 w 672979"/>
                <a:gd name="connsiteY4-762" fmla="*/ 23576 h 567351"/>
                <a:gd name="connsiteX0-763" fmla="*/ 72869 w 661574"/>
                <a:gd name="connsiteY0-764" fmla="*/ 23576 h 567351"/>
                <a:gd name="connsiteX1-765" fmla="*/ 660478 w 661574"/>
                <a:gd name="connsiteY1-766" fmla="*/ 24503 h 567351"/>
                <a:gd name="connsiteX2-767" fmla="*/ 661574 w 661574"/>
                <a:gd name="connsiteY2-768" fmla="*/ 550186 h 567351"/>
                <a:gd name="connsiteX3-769" fmla="*/ 52398 w 661574"/>
                <a:gd name="connsiteY3-770" fmla="*/ 512809 h 567351"/>
                <a:gd name="connsiteX4-771" fmla="*/ 72869 w 661574"/>
                <a:gd name="connsiteY4-772" fmla="*/ 23576 h 567351"/>
                <a:gd name="connsiteX0-773" fmla="*/ 72869 w 661574"/>
                <a:gd name="connsiteY0-774" fmla="*/ 13918 h 557693"/>
                <a:gd name="connsiteX1-775" fmla="*/ 660478 w 661574"/>
                <a:gd name="connsiteY1-776" fmla="*/ 14845 h 557693"/>
                <a:gd name="connsiteX2-777" fmla="*/ 661574 w 661574"/>
                <a:gd name="connsiteY2-778" fmla="*/ 540528 h 557693"/>
                <a:gd name="connsiteX3-779" fmla="*/ 52398 w 661574"/>
                <a:gd name="connsiteY3-780" fmla="*/ 503151 h 557693"/>
                <a:gd name="connsiteX4-781" fmla="*/ 72869 w 661574"/>
                <a:gd name="connsiteY4-782" fmla="*/ 13918 h 5576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1574" h="557693">
                  <a:moveTo>
                    <a:pt x="72869" y="13918"/>
                  </a:moveTo>
                  <a:cubicBezTo>
                    <a:pt x="184450" y="5454"/>
                    <a:pt x="435949" y="-13117"/>
                    <a:pt x="660478" y="14845"/>
                  </a:cubicBezTo>
                  <a:cubicBezTo>
                    <a:pt x="621347" y="93170"/>
                    <a:pt x="636508" y="427667"/>
                    <a:pt x="661574" y="540528"/>
                  </a:cubicBezTo>
                  <a:cubicBezTo>
                    <a:pt x="560227" y="562106"/>
                    <a:pt x="148547" y="575610"/>
                    <a:pt x="52398" y="503151"/>
                  </a:cubicBezTo>
                  <a:cubicBezTo>
                    <a:pt x="-13816" y="391776"/>
                    <a:pt x="-27876" y="91630"/>
                    <a:pt x="72869" y="1391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3" name="PA_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95" y="2038356"/>
            <a:ext cx="1653800" cy="2976332"/>
          </a:xfrm>
          <a:prstGeom prst="rect">
            <a:avLst/>
          </a:prstGeom>
        </p:spPr>
      </p:pic>
      <p:sp>
        <p:nvSpPr>
          <p:cNvPr id="2" name="PA_矩形 1"/>
          <p:cNvSpPr/>
          <p:nvPr>
            <p:custDataLst>
              <p:tags r:id="rId4"/>
            </p:custDataLst>
          </p:nvPr>
        </p:nvSpPr>
        <p:spPr>
          <a:xfrm>
            <a:off x="6835140" y="2214880"/>
            <a:ext cx="2346960" cy="1327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学习任何东西，不仅要知其然，还要知其所以然。光照搬代码是不够的。</a:t>
            </a:r>
            <a:endParaRPr lang="zh-CN" altLang="en-US" sz="1335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804" y="320511"/>
            <a:ext cx="7670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总结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12674" y="256054"/>
            <a:ext cx="636853" cy="393183"/>
            <a:chOff x="3610120" y="261689"/>
            <a:chExt cx="636853" cy="393183"/>
          </a:xfrm>
        </p:grpSpPr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7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3" name="PA_文本框 1"/>
          <p:cNvSpPr txBox="1"/>
          <p:nvPr>
            <p:custDataLst>
              <p:tags r:id="rId2"/>
            </p:custDataLst>
          </p:nvPr>
        </p:nvSpPr>
        <p:spPr>
          <a:xfrm>
            <a:off x="4867538" y="390402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感</a:t>
            </a:r>
            <a:r>
              <a:rPr lang="zh-CN" altLang="en-US" sz="40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谢观看</a:t>
            </a:r>
            <a:endParaRPr lang="en-US" altLang="zh-CN" sz="40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11" name="PA_文本框 2"/>
          <p:cNvSpPr txBox="1"/>
          <p:nvPr>
            <p:custDataLst>
              <p:tags r:id="rId3"/>
            </p:custDataLst>
          </p:nvPr>
        </p:nvSpPr>
        <p:spPr>
          <a:xfrm>
            <a:off x="4715610" y="5662580"/>
            <a:ext cx="2760980" cy="403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3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实训周小项目总结汇报</a:t>
            </a:r>
            <a:endParaRPr lang="zh-CN" altLang="en-US" sz="203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12" name="PA_文本框 4"/>
          <p:cNvSpPr txBox="1"/>
          <p:nvPr>
            <p:custDataLst>
              <p:tags r:id="rId4"/>
            </p:custDataLst>
          </p:nvPr>
        </p:nvSpPr>
        <p:spPr>
          <a:xfrm>
            <a:off x="3696435" y="5078481"/>
            <a:ext cx="54673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一个天气预报的</a:t>
            </a:r>
            <a:r>
              <a:rPr lang="en-US" altLang="zh-CN" sz="3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python</a:t>
            </a:r>
            <a:r>
              <a:rPr lang="zh-CN" altLang="en-US" sz="3200" dirty="0"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小程序</a:t>
            </a:r>
            <a:endParaRPr lang="zh-CN" altLang="en-US" sz="3200" dirty="0"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73379" y="6204950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汇报时间：</a:t>
            </a:r>
            <a:r>
              <a:rPr lang="en-US" altLang="zh-CN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2018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年</a:t>
            </a:r>
            <a:r>
              <a:rPr lang="en-US" altLang="zh-CN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6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月      </a:t>
            </a:r>
            <a:r>
              <a:rPr lang="zh-CN" altLang="en-US" dirty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汇报人</a:t>
            </a:r>
            <a:r>
              <a:rPr lang="zh-CN" altLang="en-US" dirty="0" smtClean="0"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：孙柳</a:t>
            </a:r>
            <a:endParaRPr lang="zh-CN" alt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9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9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9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76074" y="11252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目录</a:t>
            </a:r>
            <a:endParaRPr kumimoji="1" lang="zh-CN" altLang="en-US" sz="7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9162" y="180364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自我介绍</a:t>
            </a:r>
            <a:endParaRPr kumimoji="1" lang="zh-CN" altLang="zh-CN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5879" y="41037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5552455" y="164301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1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9551897" y="167240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项目内容</a:t>
            </a:r>
            <a:endParaRPr kumimoji="1" lang="en-US" altLang="zh-CN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8604385" y="1482390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2</a:t>
              </a:r>
              <a:endParaRPr kumimoji="1" lang="zh-CN" altLang="en-US" sz="240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914944" y="3210387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功能介绍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4992832" y="300758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3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900279" y="324031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本周计划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7974992" y="304984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4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pic>
        <p:nvPicPr>
          <p:cNvPr id="113" name="PA_图片 25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152" y="2889730"/>
            <a:ext cx="6278727" cy="3957393"/>
          </a:xfrm>
          <a:prstGeom prst="rect">
            <a:avLst/>
          </a:prstGeom>
        </p:spPr>
      </p:pic>
      <p:grpSp>
        <p:nvGrpSpPr>
          <p:cNvPr id="2" name="组 80"/>
          <p:cNvGrpSpPr/>
          <p:nvPr/>
        </p:nvGrpSpPr>
        <p:grpSpPr>
          <a:xfrm>
            <a:off x="5721377" y="4417004"/>
            <a:ext cx="714896" cy="842464"/>
            <a:chOff x="6528664" y="1618363"/>
            <a:chExt cx="714896" cy="842464"/>
          </a:xfrm>
        </p:grpSpPr>
        <p:sp>
          <p:nvSpPr>
            <p:cNvPr id="3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22231" y="1808762"/>
              <a:ext cx="35242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5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563479" y="460747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时间安排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13" name="组 80"/>
          <p:cNvGrpSpPr/>
          <p:nvPr/>
        </p:nvGrpSpPr>
        <p:grpSpPr>
          <a:xfrm>
            <a:off x="8439812" y="4416369"/>
            <a:ext cx="714896" cy="842464"/>
            <a:chOff x="6528664" y="1618363"/>
            <a:chExt cx="714896" cy="842464"/>
          </a:xfrm>
        </p:grpSpPr>
        <p:sp>
          <p:nvSpPr>
            <p:cNvPr id="1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722231" y="1808762"/>
              <a:ext cx="35242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2400" dirty="0"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6</a:t>
              </a:r>
              <a:endParaRPr kumimoji="1" lang="zh-CN" altLang="en-US" sz="2400" dirty="0"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319379" y="454587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最后收获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  <p:bldP spid="1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6531" y="39774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自我介绍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4292" y="1860569"/>
              <a:ext cx="858274" cy="1342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1</a:t>
              </a:r>
              <a:endPara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79166" y="1466313"/>
            <a:ext cx="3938439" cy="4359271"/>
            <a:chOff x="3203575" y="1044711"/>
            <a:chExt cx="2733675" cy="30257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248150" y="1044711"/>
              <a:ext cx="409575" cy="728663"/>
            </a:xfrm>
            <a:custGeom>
              <a:avLst/>
              <a:gdLst>
                <a:gd name="T0" fmla="*/ 79 w 160"/>
                <a:gd name="T1" fmla="*/ 0 h 285"/>
                <a:gd name="T2" fmla="*/ 160 w 160"/>
                <a:gd name="T3" fmla="*/ 137 h 285"/>
                <a:gd name="T4" fmla="*/ 82 w 160"/>
                <a:gd name="T5" fmla="*/ 285 h 285"/>
                <a:gd name="T6" fmla="*/ 0 w 160"/>
                <a:gd name="T7" fmla="*/ 142 h 285"/>
                <a:gd name="T8" fmla="*/ 79 w 160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85">
                  <a:moveTo>
                    <a:pt x="79" y="0"/>
                  </a:moveTo>
                  <a:cubicBezTo>
                    <a:pt x="79" y="0"/>
                    <a:pt x="160" y="48"/>
                    <a:pt x="160" y="137"/>
                  </a:cubicBezTo>
                  <a:cubicBezTo>
                    <a:pt x="160" y="194"/>
                    <a:pt x="128" y="258"/>
                    <a:pt x="82" y="285"/>
                  </a:cubicBezTo>
                  <a:cubicBezTo>
                    <a:pt x="64" y="264"/>
                    <a:pt x="0" y="230"/>
                    <a:pt x="0" y="142"/>
                  </a:cubicBezTo>
                  <a:cubicBezTo>
                    <a:pt x="0" y="89"/>
                    <a:pt x="25" y="31"/>
                    <a:pt x="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922838" y="1563824"/>
              <a:ext cx="614363" cy="609600"/>
            </a:xfrm>
            <a:custGeom>
              <a:avLst/>
              <a:gdLst>
                <a:gd name="T0" fmla="*/ 210 w 240"/>
                <a:gd name="T1" fmla="*/ 11 h 239"/>
                <a:gd name="T2" fmla="*/ 183 w 240"/>
                <a:gd name="T3" fmla="*/ 168 h 239"/>
                <a:gd name="T4" fmla="*/ 27 w 240"/>
                <a:gd name="T5" fmla="*/ 230 h 239"/>
                <a:gd name="T6" fmla="*/ 57 w 240"/>
                <a:gd name="T7" fmla="*/ 68 h 239"/>
                <a:gd name="T8" fmla="*/ 210 w 240"/>
                <a:gd name="T9" fmla="*/ 1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39">
                  <a:moveTo>
                    <a:pt x="210" y="11"/>
                  </a:moveTo>
                  <a:cubicBezTo>
                    <a:pt x="210" y="11"/>
                    <a:pt x="240" y="101"/>
                    <a:pt x="183" y="168"/>
                  </a:cubicBezTo>
                  <a:cubicBezTo>
                    <a:pt x="145" y="212"/>
                    <a:pt x="79" y="239"/>
                    <a:pt x="27" y="230"/>
                  </a:cubicBezTo>
                  <a:cubicBezTo>
                    <a:pt x="27" y="202"/>
                    <a:pt x="0" y="135"/>
                    <a:pt x="57" y="68"/>
                  </a:cubicBezTo>
                  <a:cubicBezTo>
                    <a:pt x="92" y="28"/>
                    <a:pt x="148" y="0"/>
                    <a:pt x="210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3732213" y="1362211"/>
              <a:ext cx="452438" cy="635000"/>
            </a:xfrm>
            <a:custGeom>
              <a:avLst/>
              <a:gdLst>
                <a:gd name="T0" fmla="*/ 45 w 177"/>
                <a:gd name="T1" fmla="*/ 0 h 249"/>
                <a:gd name="T2" fmla="*/ 160 w 177"/>
                <a:gd name="T3" fmla="*/ 95 h 249"/>
                <a:gd name="T4" fmla="*/ 133 w 177"/>
                <a:gd name="T5" fmla="*/ 249 h 249"/>
                <a:gd name="T6" fmla="*/ 16 w 177"/>
                <a:gd name="T7" fmla="*/ 149 h 249"/>
                <a:gd name="T8" fmla="*/ 45 w 177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49">
                  <a:moveTo>
                    <a:pt x="45" y="0"/>
                  </a:moveTo>
                  <a:cubicBezTo>
                    <a:pt x="45" y="0"/>
                    <a:pt x="134" y="16"/>
                    <a:pt x="160" y="95"/>
                  </a:cubicBezTo>
                  <a:cubicBezTo>
                    <a:pt x="177" y="145"/>
                    <a:pt x="167" y="211"/>
                    <a:pt x="133" y="249"/>
                  </a:cubicBezTo>
                  <a:cubicBezTo>
                    <a:pt x="110" y="236"/>
                    <a:pt x="42" y="226"/>
                    <a:pt x="16" y="149"/>
                  </a:cubicBezTo>
                  <a:cubicBezTo>
                    <a:pt x="0" y="102"/>
                    <a:pt x="5" y="44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3203575" y="2181361"/>
              <a:ext cx="649288" cy="503238"/>
            </a:xfrm>
            <a:custGeom>
              <a:avLst/>
              <a:gdLst>
                <a:gd name="T0" fmla="*/ 0 w 254"/>
                <a:gd name="T1" fmla="*/ 62 h 197"/>
                <a:gd name="T2" fmla="*/ 144 w 254"/>
                <a:gd name="T3" fmla="*/ 24 h 197"/>
                <a:gd name="T4" fmla="*/ 254 w 254"/>
                <a:gd name="T5" fmla="*/ 136 h 197"/>
                <a:gd name="T6" fmla="*/ 104 w 254"/>
                <a:gd name="T7" fmla="*/ 173 h 197"/>
                <a:gd name="T8" fmla="*/ 0 w 254"/>
                <a:gd name="T9" fmla="*/ 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97">
                  <a:moveTo>
                    <a:pt x="0" y="62"/>
                  </a:moveTo>
                  <a:cubicBezTo>
                    <a:pt x="0" y="62"/>
                    <a:pt x="65" y="0"/>
                    <a:pt x="144" y="24"/>
                  </a:cubicBezTo>
                  <a:cubicBezTo>
                    <a:pt x="195" y="40"/>
                    <a:pt x="243" y="87"/>
                    <a:pt x="254" y="136"/>
                  </a:cubicBezTo>
                  <a:cubicBezTo>
                    <a:pt x="230" y="147"/>
                    <a:pt x="182" y="197"/>
                    <a:pt x="104" y="173"/>
                  </a:cubicBezTo>
                  <a:cubicBezTo>
                    <a:pt x="57" y="159"/>
                    <a:pt x="12" y="120"/>
                    <a:pt x="0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3887788" y="2181361"/>
              <a:ext cx="363538" cy="403225"/>
            </a:xfrm>
            <a:custGeom>
              <a:avLst/>
              <a:gdLst>
                <a:gd name="T0" fmla="*/ 16 w 142"/>
                <a:gd name="T1" fmla="*/ 9 h 158"/>
                <a:gd name="T2" fmla="*/ 113 w 142"/>
                <a:gd name="T3" fmla="*/ 46 h 158"/>
                <a:gd name="T4" fmla="*/ 128 w 142"/>
                <a:gd name="T5" fmla="*/ 153 h 158"/>
                <a:gd name="T6" fmla="*/ 30 w 142"/>
                <a:gd name="T7" fmla="*/ 113 h 158"/>
                <a:gd name="T8" fmla="*/ 16 w 142"/>
                <a:gd name="T9" fmla="*/ 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58">
                  <a:moveTo>
                    <a:pt x="16" y="9"/>
                  </a:moveTo>
                  <a:cubicBezTo>
                    <a:pt x="16" y="9"/>
                    <a:pt x="78" y="0"/>
                    <a:pt x="113" y="46"/>
                  </a:cubicBezTo>
                  <a:cubicBezTo>
                    <a:pt x="135" y="75"/>
                    <a:pt x="142" y="121"/>
                    <a:pt x="128" y="153"/>
                  </a:cubicBezTo>
                  <a:cubicBezTo>
                    <a:pt x="111" y="150"/>
                    <a:pt x="64" y="158"/>
                    <a:pt x="30" y="113"/>
                  </a:cubicBezTo>
                  <a:cubicBezTo>
                    <a:pt x="9" y="86"/>
                    <a:pt x="0" y="46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75175" y="1774961"/>
              <a:ext cx="314325" cy="417513"/>
            </a:xfrm>
            <a:custGeom>
              <a:avLst/>
              <a:gdLst>
                <a:gd name="T0" fmla="*/ 83 w 123"/>
                <a:gd name="T1" fmla="*/ 0 h 163"/>
                <a:gd name="T2" fmla="*/ 109 w 123"/>
                <a:gd name="T3" fmla="*/ 91 h 163"/>
                <a:gd name="T4" fmla="*/ 39 w 123"/>
                <a:gd name="T5" fmla="*/ 163 h 163"/>
                <a:gd name="T6" fmla="*/ 13 w 123"/>
                <a:gd name="T7" fmla="*/ 68 h 163"/>
                <a:gd name="T8" fmla="*/ 83 w 123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3">
                  <a:moveTo>
                    <a:pt x="83" y="0"/>
                  </a:moveTo>
                  <a:cubicBezTo>
                    <a:pt x="83" y="0"/>
                    <a:pt x="123" y="40"/>
                    <a:pt x="109" y="91"/>
                  </a:cubicBezTo>
                  <a:cubicBezTo>
                    <a:pt x="100" y="124"/>
                    <a:pt x="71" y="155"/>
                    <a:pt x="39" y="163"/>
                  </a:cubicBezTo>
                  <a:cubicBezTo>
                    <a:pt x="32" y="148"/>
                    <a:pt x="0" y="119"/>
                    <a:pt x="13" y="68"/>
                  </a:cubicBezTo>
                  <a:cubicBezTo>
                    <a:pt x="22" y="38"/>
                    <a:pt x="46" y="9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5130800" y="2886211"/>
              <a:ext cx="441325" cy="349250"/>
            </a:xfrm>
            <a:custGeom>
              <a:avLst/>
              <a:gdLst>
                <a:gd name="T0" fmla="*/ 173 w 173"/>
                <a:gd name="T1" fmla="*/ 95 h 137"/>
                <a:gd name="T2" fmla="*/ 74 w 173"/>
                <a:gd name="T3" fmla="*/ 119 h 137"/>
                <a:gd name="T4" fmla="*/ 0 w 173"/>
                <a:gd name="T5" fmla="*/ 41 h 137"/>
                <a:gd name="T6" fmla="*/ 103 w 173"/>
                <a:gd name="T7" fmla="*/ 17 h 137"/>
                <a:gd name="T8" fmla="*/ 173 w 173"/>
                <a:gd name="T9" fmla="*/ 9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37">
                  <a:moveTo>
                    <a:pt x="173" y="95"/>
                  </a:moveTo>
                  <a:cubicBezTo>
                    <a:pt x="173" y="95"/>
                    <a:pt x="128" y="137"/>
                    <a:pt x="74" y="119"/>
                  </a:cubicBezTo>
                  <a:cubicBezTo>
                    <a:pt x="39" y="108"/>
                    <a:pt x="7" y="75"/>
                    <a:pt x="0" y="41"/>
                  </a:cubicBezTo>
                  <a:cubicBezTo>
                    <a:pt x="16" y="34"/>
                    <a:pt x="49" y="0"/>
                    <a:pt x="103" y="17"/>
                  </a:cubicBezTo>
                  <a:cubicBezTo>
                    <a:pt x="135" y="28"/>
                    <a:pt x="165" y="55"/>
                    <a:pt x="173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3435350" y="2781436"/>
              <a:ext cx="425450" cy="258763"/>
            </a:xfrm>
            <a:custGeom>
              <a:avLst/>
              <a:gdLst>
                <a:gd name="T0" fmla="*/ 0 w 166"/>
                <a:gd name="T1" fmla="*/ 56 h 101"/>
                <a:gd name="T2" fmla="*/ 77 w 166"/>
                <a:gd name="T3" fmla="*/ 2 h 101"/>
                <a:gd name="T4" fmla="*/ 166 w 166"/>
                <a:gd name="T5" fmla="*/ 44 h 101"/>
                <a:gd name="T6" fmla="*/ 86 w 166"/>
                <a:gd name="T7" fmla="*/ 99 h 101"/>
                <a:gd name="T8" fmla="*/ 0 w 166"/>
                <a:gd name="T9" fmla="*/ 5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01">
                  <a:moveTo>
                    <a:pt x="0" y="56"/>
                  </a:moveTo>
                  <a:cubicBezTo>
                    <a:pt x="0" y="56"/>
                    <a:pt x="25" y="5"/>
                    <a:pt x="77" y="2"/>
                  </a:cubicBezTo>
                  <a:cubicBezTo>
                    <a:pt x="111" y="0"/>
                    <a:pt x="149" y="17"/>
                    <a:pt x="166" y="44"/>
                  </a:cubicBezTo>
                  <a:cubicBezTo>
                    <a:pt x="155" y="56"/>
                    <a:pt x="137" y="96"/>
                    <a:pt x="86" y="99"/>
                  </a:cubicBezTo>
                  <a:cubicBezTo>
                    <a:pt x="55" y="101"/>
                    <a:pt x="21" y="88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3479800" y="1874974"/>
              <a:ext cx="276225" cy="276225"/>
            </a:xfrm>
            <a:custGeom>
              <a:avLst/>
              <a:gdLst>
                <a:gd name="T0" fmla="*/ 5 w 108"/>
                <a:gd name="T1" fmla="*/ 15 h 108"/>
                <a:gd name="T2" fmla="*/ 76 w 108"/>
                <a:gd name="T3" fmla="*/ 25 h 108"/>
                <a:gd name="T4" fmla="*/ 103 w 108"/>
                <a:gd name="T5" fmla="*/ 95 h 108"/>
                <a:gd name="T6" fmla="*/ 31 w 108"/>
                <a:gd name="T7" fmla="*/ 83 h 108"/>
                <a:gd name="T8" fmla="*/ 5 w 108"/>
                <a:gd name="T9" fmla="*/ 1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5" y="15"/>
                  </a:moveTo>
                  <a:cubicBezTo>
                    <a:pt x="5" y="15"/>
                    <a:pt x="45" y="0"/>
                    <a:pt x="76" y="25"/>
                  </a:cubicBezTo>
                  <a:cubicBezTo>
                    <a:pt x="95" y="41"/>
                    <a:pt x="108" y="71"/>
                    <a:pt x="103" y="95"/>
                  </a:cubicBezTo>
                  <a:cubicBezTo>
                    <a:pt x="91" y="95"/>
                    <a:pt x="61" y="108"/>
                    <a:pt x="31" y="83"/>
                  </a:cubicBezTo>
                  <a:cubicBezTo>
                    <a:pt x="13" y="68"/>
                    <a:pt x="0" y="43"/>
                    <a:pt x="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992688" y="2311536"/>
              <a:ext cx="277813" cy="234950"/>
            </a:xfrm>
            <a:custGeom>
              <a:avLst/>
              <a:gdLst>
                <a:gd name="T0" fmla="*/ 108 w 109"/>
                <a:gd name="T1" fmla="*/ 14 h 92"/>
                <a:gd name="T2" fmla="*/ 75 w 109"/>
                <a:gd name="T3" fmla="*/ 77 h 92"/>
                <a:gd name="T4" fmla="*/ 0 w 109"/>
                <a:gd name="T5" fmla="*/ 80 h 92"/>
                <a:gd name="T6" fmla="*/ 35 w 109"/>
                <a:gd name="T7" fmla="*/ 16 h 92"/>
                <a:gd name="T8" fmla="*/ 108 w 109"/>
                <a:gd name="T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2">
                  <a:moveTo>
                    <a:pt x="108" y="14"/>
                  </a:moveTo>
                  <a:cubicBezTo>
                    <a:pt x="108" y="14"/>
                    <a:pt x="109" y="57"/>
                    <a:pt x="75" y="77"/>
                  </a:cubicBezTo>
                  <a:cubicBezTo>
                    <a:pt x="53" y="90"/>
                    <a:pt x="21" y="92"/>
                    <a:pt x="0" y="80"/>
                  </a:cubicBezTo>
                  <a:cubicBezTo>
                    <a:pt x="4" y="68"/>
                    <a:pt x="2" y="36"/>
                    <a:pt x="35" y="16"/>
                  </a:cubicBezTo>
                  <a:cubicBezTo>
                    <a:pt x="55" y="3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5454650" y="1987686"/>
              <a:ext cx="279400" cy="236538"/>
            </a:xfrm>
            <a:custGeom>
              <a:avLst/>
              <a:gdLst>
                <a:gd name="T0" fmla="*/ 108 w 109"/>
                <a:gd name="T1" fmla="*/ 14 h 93"/>
                <a:gd name="T2" fmla="*/ 75 w 109"/>
                <a:gd name="T3" fmla="*/ 78 h 93"/>
                <a:gd name="T4" fmla="*/ 0 w 109"/>
                <a:gd name="T5" fmla="*/ 81 h 93"/>
                <a:gd name="T6" fmla="*/ 35 w 109"/>
                <a:gd name="T7" fmla="*/ 16 h 93"/>
                <a:gd name="T8" fmla="*/ 108 w 109"/>
                <a:gd name="T9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93">
                  <a:moveTo>
                    <a:pt x="108" y="14"/>
                  </a:moveTo>
                  <a:cubicBezTo>
                    <a:pt x="108" y="14"/>
                    <a:pt x="109" y="57"/>
                    <a:pt x="75" y="78"/>
                  </a:cubicBezTo>
                  <a:cubicBezTo>
                    <a:pt x="54" y="91"/>
                    <a:pt x="22" y="93"/>
                    <a:pt x="0" y="81"/>
                  </a:cubicBezTo>
                  <a:cubicBezTo>
                    <a:pt x="4" y="69"/>
                    <a:pt x="2" y="36"/>
                    <a:pt x="35" y="16"/>
                  </a:cubicBezTo>
                  <a:cubicBezTo>
                    <a:pt x="55" y="4"/>
                    <a:pt x="83" y="0"/>
                    <a:pt x="10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4841875" y="1351099"/>
              <a:ext cx="273050" cy="279400"/>
            </a:xfrm>
            <a:custGeom>
              <a:avLst/>
              <a:gdLst>
                <a:gd name="T0" fmla="*/ 90 w 107"/>
                <a:gd name="T1" fmla="*/ 4 h 109"/>
                <a:gd name="T2" fmla="*/ 84 w 107"/>
                <a:gd name="T3" fmla="*/ 75 h 109"/>
                <a:gd name="T4" fmla="*/ 16 w 107"/>
                <a:gd name="T5" fmla="*/ 106 h 109"/>
                <a:gd name="T6" fmla="*/ 23 w 107"/>
                <a:gd name="T7" fmla="*/ 33 h 109"/>
                <a:gd name="T8" fmla="*/ 90 w 107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9">
                  <a:moveTo>
                    <a:pt x="90" y="4"/>
                  </a:moveTo>
                  <a:cubicBezTo>
                    <a:pt x="90" y="4"/>
                    <a:pt x="107" y="43"/>
                    <a:pt x="84" y="75"/>
                  </a:cubicBezTo>
                  <a:cubicBezTo>
                    <a:pt x="68" y="95"/>
                    <a:pt x="40" y="109"/>
                    <a:pt x="16" y="106"/>
                  </a:cubicBezTo>
                  <a:cubicBezTo>
                    <a:pt x="15" y="93"/>
                    <a:pt x="0" y="64"/>
                    <a:pt x="23" y="33"/>
                  </a:cubicBezTo>
                  <a:cubicBezTo>
                    <a:pt x="37" y="14"/>
                    <a:pt x="62" y="0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873500" y="3075124"/>
              <a:ext cx="244475" cy="238125"/>
            </a:xfrm>
            <a:custGeom>
              <a:avLst/>
              <a:gdLst>
                <a:gd name="T0" fmla="*/ 11 w 96"/>
                <a:gd name="T1" fmla="*/ 87 h 93"/>
                <a:gd name="T2" fmla="*/ 24 w 96"/>
                <a:gd name="T3" fmla="*/ 25 h 93"/>
                <a:gd name="T4" fmla="*/ 87 w 96"/>
                <a:gd name="T5" fmla="*/ 6 h 93"/>
                <a:gd name="T6" fmla="*/ 73 w 96"/>
                <a:gd name="T7" fmla="*/ 69 h 93"/>
                <a:gd name="T8" fmla="*/ 11 w 96"/>
                <a:gd name="T9" fmla="*/ 8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11" y="87"/>
                  </a:moveTo>
                  <a:cubicBezTo>
                    <a:pt x="11" y="87"/>
                    <a:pt x="0" y="50"/>
                    <a:pt x="24" y="25"/>
                  </a:cubicBezTo>
                  <a:cubicBezTo>
                    <a:pt x="40" y="9"/>
                    <a:pt x="67" y="0"/>
                    <a:pt x="87" y="6"/>
                  </a:cubicBezTo>
                  <a:cubicBezTo>
                    <a:pt x="87" y="17"/>
                    <a:pt x="96" y="44"/>
                    <a:pt x="73" y="69"/>
                  </a:cubicBezTo>
                  <a:cubicBezTo>
                    <a:pt x="58" y="84"/>
                    <a:pt x="35" y="93"/>
                    <a:pt x="11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5283200" y="2322649"/>
              <a:ext cx="654050" cy="441325"/>
            </a:xfrm>
            <a:custGeom>
              <a:avLst/>
              <a:gdLst>
                <a:gd name="T0" fmla="*/ 256 w 256"/>
                <a:gd name="T1" fmla="*/ 55 h 173"/>
                <a:gd name="T2" fmla="*/ 151 w 256"/>
                <a:gd name="T3" fmla="*/ 160 h 173"/>
                <a:gd name="T4" fmla="*/ 0 w 256"/>
                <a:gd name="T5" fmla="*/ 119 h 173"/>
                <a:gd name="T6" fmla="*/ 110 w 256"/>
                <a:gd name="T7" fmla="*/ 12 h 173"/>
                <a:gd name="T8" fmla="*/ 256 w 256"/>
                <a:gd name="T9" fmla="*/ 5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73">
                  <a:moveTo>
                    <a:pt x="256" y="55"/>
                  </a:moveTo>
                  <a:cubicBezTo>
                    <a:pt x="256" y="55"/>
                    <a:pt x="231" y="141"/>
                    <a:pt x="151" y="160"/>
                  </a:cubicBezTo>
                  <a:cubicBezTo>
                    <a:pt x="99" y="173"/>
                    <a:pt x="34" y="156"/>
                    <a:pt x="0" y="119"/>
                  </a:cubicBezTo>
                  <a:cubicBezTo>
                    <a:pt x="15" y="98"/>
                    <a:pt x="31" y="30"/>
                    <a:pt x="110" y="12"/>
                  </a:cubicBezTo>
                  <a:cubicBezTo>
                    <a:pt x="158" y="0"/>
                    <a:pt x="216" y="11"/>
                    <a:pt x="256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3868738" y="2105161"/>
              <a:ext cx="1397000" cy="1965325"/>
            </a:xfrm>
            <a:custGeom>
              <a:avLst/>
              <a:gdLst>
                <a:gd name="T0" fmla="*/ 0 w 547"/>
                <a:gd name="T1" fmla="*/ 766 h 770"/>
                <a:gd name="T2" fmla="*/ 192 w 547"/>
                <a:gd name="T3" fmla="*/ 701 h 770"/>
                <a:gd name="T4" fmla="*/ 245 w 547"/>
                <a:gd name="T5" fmla="*/ 527 h 770"/>
                <a:gd name="T6" fmla="*/ 35 w 547"/>
                <a:gd name="T7" fmla="*/ 243 h 770"/>
                <a:gd name="T8" fmla="*/ 257 w 547"/>
                <a:gd name="T9" fmla="*/ 386 h 770"/>
                <a:gd name="T10" fmla="*/ 239 w 547"/>
                <a:gd name="T11" fmla="*/ 180 h 770"/>
                <a:gd name="T12" fmla="*/ 229 w 547"/>
                <a:gd name="T13" fmla="*/ 0 h 770"/>
                <a:gd name="T14" fmla="*/ 265 w 547"/>
                <a:gd name="T15" fmla="*/ 130 h 770"/>
                <a:gd name="T16" fmla="*/ 294 w 547"/>
                <a:gd name="T17" fmla="*/ 198 h 770"/>
                <a:gd name="T18" fmla="*/ 317 w 547"/>
                <a:gd name="T19" fmla="*/ 204 h 770"/>
                <a:gd name="T20" fmla="*/ 394 w 547"/>
                <a:gd name="T21" fmla="*/ 103 h 770"/>
                <a:gd name="T22" fmla="*/ 336 w 547"/>
                <a:gd name="T23" fmla="*/ 273 h 770"/>
                <a:gd name="T24" fmla="*/ 356 w 547"/>
                <a:gd name="T25" fmla="*/ 358 h 770"/>
                <a:gd name="T26" fmla="*/ 507 w 547"/>
                <a:gd name="T27" fmla="*/ 242 h 770"/>
                <a:gd name="T28" fmla="*/ 385 w 547"/>
                <a:gd name="T29" fmla="*/ 408 h 770"/>
                <a:gd name="T30" fmla="*/ 378 w 547"/>
                <a:gd name="T31" fmla="*/ 478 h 770"/>
                <a:gd name="T32" fmla="*/ 382 w 547"/>
                <a:gd name="T33" fmla="*/ 590 h 770"/>
                <a:gd name="T34" fmla="*/ 365 w 547"/>
                <a:gd name="T35" fmla="*/ 689 h 770"/>
                <a:gd name="T36" fmla="*/ 547 w 547"/>
                <a:gd name="T37" fmla="*/ 770 h 770"/>
                <a:gd name="T38" fmla="*/ 0 w 547"/>
                <a:gd name="T39" fmla="*/ 766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7" h="770">
                  <a:moveTo>
                    <a:pt x="0" y="766"/>
                  </a:moveTo>
                  <a:cubicBezTo>
                    <a:pt x="0" y="766"/>
                    <a:pt x="84" y="704"/>
                    <a:pt x="192" y="701"/>
                  </a:cubicBezTo>
                  <a:cubicBezTo>
                    <a:pt x="220" y="629"/>
                    <a:pt x="247" y="587"/>
                    <a:pt x="245" y="527"/>
                  </a:cubicBezTo>
                  <a:cubicBezTo>
                    <a:pt x="243" y="477"/>
                    <a:pt x="171" y="349"/>
                    <a:pt x="35" y="243"/>
                  </a:cubicBezTo>
                  <a:cubicBezTo>
                    <a:pt x="71" y="249"/>
                    <a:pt x="208" y="338"/>
                    <a:pt x="257" y="386"/>
                  </a:cubicBezTo>
                  <a:cubicBezTo>
                    <a:pt x="262" y="307"/>
                    <a:pt x="256" y="265"/>
                    <a:pt x="239" y="180"/>
                  </a:cubicBezTo>
                  <a:cubicBezTo>
                    <a:pt x="222" y="94"/>
                    <a:pt x="216" y="31"/>
                    <a:pt x="229" y="0"/>
                  </a:cubicBezTo>
                  <a:cubicBezTo>
                    <a:pt x="234" y="68"/>
                    <a:pt x="243" y="85"/>
                    <a:pt x="265" y="130"/>
                  </a:cubicBezTo>
                  <a:cubicBezTo>
                    <a:pt x="287" y="175"/>
                    <a:pt x="292" y="187"/>
                    <a:pt x="294" y="198"/>
                  </a:cubicBezTo>
                  <a:cubicBezTo>
                    <a:pt x="296" y="210"/>
                    <a:pt x="309" y="217"/>
                    <a:pt x="317" y="204"/>
                  </a:cubicBezTo>
                  <a:cubicBezTo>
                    <a:pt x="324" y="192"/>
                    <a:pt x="364" y="125"/>
                    <a:pt x="394" y="103"/>
                  </a:cubicBezTo>
                  <a:cubicBezTo>
                    <a:pt x="366" y="162"/>
                    <a:pt x="335" y="238"/>
                    <a:pt x="336" y="273"/>
                  </a:cubicBezTo>
                  <a:cubicBezTo>
                    <a:pt x="338" y="309"/>
                    <a:pt x="339" y="350"/>
                    <a:pt x="356" y="358"/>
                  </a:cubicBezTo>
                  <a:cubicBezTo>
                    <a:pt x="370" y="346"/>
                    <a:pt x="458" y="255"/>
                    <a:pt x="507" y="242"/>
                  </a:cubicBezTo>
                  <a:cubicBezTo>
                    <a:pt x="463" y="296"/>
                    <a:pt x="394" y="390"/>
                    <a:pt x="385" y="408"/>
                  </a:cubicBezTo>
                  <a:cubicBezTo>
                    <a:pt x="373" y="431"/>
                    <a:pt x="377" y="446"/>
                    <a:pt x="378" y="478"/>
                  </a:cubicBezTo>
                  <a:cubicBezTo>
                    <a:pt x="378" y="510"/>
                    <a:pt x="384" y="565"/>
                    <a:pt x="382" y="590"/>
                  </a:cubicBezTo>
                  <a:cubicBezTo>
                    <a:pt x="380" y="614"/>
                    <a:pt x="370" y="684"/>
                    <a:pt x="365" y="689"/>
                  </a:cubicBezTo>
                  <a:cubicBezTo>
                    <a:pt x="415" y="692"/>
                    <a:pt x="519" y="730"/>
                    <a:pt x="547" y="770"/>
                  </a:cubicBezTo>
                  <a:cubicBezTo>
                    <a:pt x="279" y="770"/>
                    <a:pt x="0" y="766"/>
                    <a:pt x="0" y="7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6" name="Content Placeholder 2"/>
          <p:cNvSpPr txBox="1"/>
          <p:nvPr/>
        </p:nvSpPr>
        <p:spPr bwMode="auto">
          <a:xfrm>
            <a:off x="8424213" y="2381165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defTabSz="913765">
              <a:spcBef>
                <a:spcPct val="20000"/>
              </a:spcBef>
              <a:defRPr/>
            </a:pPr>
            <a:r>
              <a:rPr lang="zh-CN" altLang="en-US" sz="1865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"/>
                <a:sym typeface="Arial" panose="020B0604020202020204"/>
              </a:rPr>
              <a:t>就业意向</a:t>
            </a:r>
            <a:endParaRPr lang="en-US" altLang="zh-CN" sz="1865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"/>
              <a:sym typeface="Arial" panose="020B0604020202020204"/>
            </a:endParaRPr>
          </a:p>
          <a:p>
            <a:pPr defTabSz="913765">
              <a:spcBef>
                <a:spcPct val="20000"/>
              </a:spcBef>
              <a:defRPr/>
            </a:pPr>
            <a:r>
              <a:rPr lang="zh-CN" altLang="en-US" sz="1065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 Light"/>
                <a:sym typeface="Arial" panose="020B0604020202020204"/>
              </a:rPr>
              <a:t>人工智能</a:t>
            </a:r>
            <a:endParaRPr lang="zh-CN" altLang="en-US" sz="1065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 Light"/>
              <a:sym typeface="Arial" panose="020B0604020202020204"/>
            </a:endParaRPr>
          </a:p>
        </p:txBody>
      </p:sp>
      <p:sp>
        <p:nvSpPr>
          <p:cNvPr id="27" name="Content Placeholder 2"/>
          <p:cNvSpPr txBox="1"/>
          <p:nvPr/>
        </p:nvSpPr>
        <p:spPr bwMode="auto">
          <a:xfrm>
            <a:off x="8387268" y="3929385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defTabSz="913765">
              <a:spcBef>
                <a:spcPct val="20000"/>
              </a:spcBef>
              <a:defRPr/>
            </a:pPr>
            <a:r>
              <a:rPr lang="zh-CN" altLang="en-US" sz="1865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"/>
                <a:sym typeface="Arial" panose="020B0604020202020204"/>
              </a:rPr>
              <a:t>目标</a:t>
            </a:r>
            <a:endParaRPr lang="en-US" altLang="zh-CN" sz="1865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"/>
              <a:sym typeface="Arial" panose="020B0604020202020204"/>
            </a:endParaRPr>
          </a:p>
          <a:p>
            <a:pPr defTabSz="913765">
              <a:spcBef>
                <a:spcPct val="20000"/>
              </a:spcBef>
              <a:defRPr/>
            </a:pPr>
            <a:r>
              <a:rPr lang="zh-CN" altLang="en-US" sz="1065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 Light"/>
                <a:sym typeface="Arial" panose="020B0604020202020204"/>
              </a:rPr>
              <a:t>考研</a:t>
            </a:r>
            <a:endParaRPr lang="zh-CN" altLang="en-US" sz="1065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 Light"/>
              <a:sym typeface="Arial" panose="020B0604020202020204"/>
            </a:endParaRPr>
          </a:p>
        </p:txBody>
      </p:sp>
      <p:sp>
        <p:nvSpPr>
          <p:cNvPr id="28" name="Content Placeholder 2"/>
          <p:cNvSpPr txBox="1"/>
          <p:nvPr/>
        </p:nvSpPr>
        <p:spPr bwMode="auto">
          <a:xfrm>
            <a:off x="697283" y="2395484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r" defTabSz="913765">
              <a:spcBef>
                <a:spcPct val="20000"/>
              </a:spcBef>
              <a:defRPr/>
            </a:pPr>
            <a:r>
              <a:rPr lang="zh-CN" altLang="en-US" sz="1865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"/>
                <a:sym typeface="Arial" panose="020B0604020202020204"/>
              </a:rPr>
              <a:t>姓名</a:t>
            </a:r>
            <a:endParaRPr lang="en-US" altLang="zh-CN" sz="1865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"/>
              <a:sym typeface="Arial" panose="020B0604020202020204"/>
            </a:endParaRPr>
          </a:p>
          <a:p>
            <a:pPr algn="r" defTabSz="913765">
              <a:spcBef>
                <a:spcPct val="20000"/>
              </a:spcBef>
              <a:defRPr/>
            </a:pPr>
            <a:r>
              <a:rPr lang="zh-CN" altLang="en-US" sz="1065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 Light"/>
                <a:sym typeface="Arial" panose="020B0604020202020204"/>
              </a:rPr>
              <a:t>孙柳</a:t>
            </a:r>
            <a:endParaRPr lang="zh-CN" altLang="en-US" sz="1065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 Light"/>
              <a:sym typeface="Arial" panose="020B0604020202020204"/>
            </a:endParaRPr>
          </a:p>
        </p:txBody>
      </p:sp>
      <p:sp>
        <p:nvSpPr>
          <p:cNvPr id="29" name="Content Placeholder 2"/>
          <p:cNvSpPr txBox="1"/>
          <p:nvPr/>
        </p:nvSpPr>
        <p:spPr bwMode="auto">
          <a:xfrm>
            <a:off x="623392" y="3849905"/>
            <a:ext cx="3144395" cy="119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2" tIns="60947" rIns="121892" bIns="609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charset="-128"/>
              </a:defRPr>
            </a:lvl9pPr>
          </a:lstStyle>
          <a:p>
            <a:pPr algn="r" defTabSz="913765">
              <a:spcBef>
                <a:spcPct val="20000"/>
              </a:spcBef>
              <a:defRPr/>
            </a:pPr>
            <a:r>
              <a:rPr lang="zh-CN" altLang="zh-CN" sz="1865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"/>
                <a:sym typeface="Arial" panose="020B0604020202020204"/>
              </a:rPr>
              <a:t>专业</a:t>
            </a:r>
            <a:endParaRPr lang="en-US" altLang="zh-CN" sz="1865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"/>
              <a:sym typeface="Arial" panose="020B0604020202020204"/>
            </a:endParaRPr>
          </a:p>
          <a:p>
            <a:pPr algn="r" defTabSz="913765">
              <a:spcBef>
                <a:spcPct val="20000"/>
              </a:spcBef>
              <a:defRPr/>
            </a:pPr>
            <a:r>
              <a:rPr lang="zh-CN" altLang="en-US" sz="1065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Raleway Light"/>
                <a:sym typeface="Arial" panose="020B0604020202020204"/>
              </a:rPr>
              <a:t>信息与计算科学</a:t>
            </a:r>
            <a:endParaRPr lang="zh-CN" altLang="en-US" sz="1065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  <a:cs typeface="Raleway Light"/>
              <a:sym typeface="Arial" panose="020B0604020202020204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82804" y="320511"/>
            <a:ext cx="4749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我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991694" y="277644"/>
            <a:ext cx="636853" cy="393183"/>
            <a:chOff x="3610120" y="261689"/>
            <a:chExt cx="636853" cy="393183"/>
          </a:xfrm>
        </p:grpSpPr>
        <p:pic>
          <p:nvPicPr>
            <p:cNvPr id="157" name="图片 156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58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6531" y="39774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项目内容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71679" y="1860569"/>
              <a:ext cx="820887" cy="134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2</a:t>
              </a:r>
              <a:endParaRPr kumimoji="1"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A_图片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40000" contrast="-40000"/>
          </a:blip>
          <a:stretch>
            <a:fillRect/>
          </a:stretch>
        </p:blipFill>
        <p:spPr>
          <a:xfrm>
            <a:off x="1233889" y="1648598"/>
            <a:ext cx="4012590" cy="3338721"/>
          </a:xfrm>
          <a:prstGeom prst="rect">
            <a:avLst/>
          </a:prstGeom>
        </p:spPr>
      </p:pic>
      <p:sp>
        <p:nvSpPr>
          <p:cNvPr id="112" name="PA_文本框 19"/>
          <p:cNvSpPr txBox="1"/>
          <p:nvPr>
            <p:custDataLst>
              <p:tags r:id="rId3"/>
            </p:custDataLst>
          </p:nvPr>
        </p:nvSpPr>
        <p:spPr>
          <a:xfrm>
            <a:off x="6141270" y="2072602"/>
            <a:ext cx="2583180" cy="575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一个天气预报小程序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3" name="PA_文本框 45"/>
          <p:cNvSpPr txBox="1"/>
          <p:nvPr>
            <p:custDataLst>
              <p:tags r:id="rId4"/>
            </p:custDataLst>
          </p:nvPr>
        </p:nvSpPr>
        <p:spPr>
          <a:xfrm>
            <a:off x="6043480" y="2648433"/>
            <a:ext cx="4532401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用户输入要查询天气的城市名称，然后程序为用户预报将来几天内的天气情况、气压强度、温度情况等等。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704" y="248756"/>
            <a:ext cx="7670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内容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47954" y="178584"/>
            <a:ext cx="636853" cy="393183"/>
            <a:chOff x="3610120" y="261689"/>
            <a:chExt cx="636853" cy="393183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3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804" y="320511"/>
            <a:ext cx="19354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300" kern="12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程序具体内容</a:t>
            </a:r>
            <a:endParaRPr kumimoji="1" lang="zh-CN" altLang="en-US" sz="2300" kern="12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96314" y="258594"/>
            <a:ext cx="636853" cy="393183"/>
            <a:chOff x="3610120" y="261689"/>
            <a:chExt cx="636853" cy="393183"/>
          </a:xfrm>
        </p:grpSpPr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14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6010" y="1132840"/>
            <a:ext cx="985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（1）首先用address保存要解析的天地预报地址。并在相应的城市名称位置用占位符{}代替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96010" y="1863725"/>
            <a:ext cx="957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）用city存储在没有设置城市时，有一个默认城市乐山，如果当前城市为空，就默认城市为乐山。如果用户输入了其它城市名称就将输入的值赋给city。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18235" y="2990215"/>
            <a:ext cx="954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（3）用format()函数将city的值放到address预留的占位符中以确定要预报的天气地址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85215" y="3898900"/>
            <a:ext cx="957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（4）通过URL把解析当前城市天气的网址address放进去，解析在线的xml文件，并存在info中。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5215" y="4973955"/>
            <a:ext cx="972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）输出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96010" y="5760085"/>
            <a:ext cx="1010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（6）设置菜单以便用户进行后续操作：继续查询或退出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2" grpId="1"/>
      <p:bldP spid="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3734536" y="1677440"/>
            <a:ext cx="4337233" cy="2102713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6531" y="397749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600" dirty="0">
                <a:solidFill>
                  <a:schemeClr val="tx2">
                    <a:lumMod val="7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rPr>
              <a:t>功能介绍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Arial" panose="020B0604020202020204"/>
              <a:ea typeface="微软雅黑" panose="020B0503020204020204" charset="-122"/>
              <a:cs typeface="DFPShaoNvW5-GB" charset="-122"/>
              <a:sym typeface="Arial" panose="020B0604020202020204"/>
            </a:endParaRPr>
          </a:p>
        </p:txBody>
      </p:sp>
      <p:grpSp>
        <p:nvGrpSpPr>
          <p:cNvPr id="31" name="Group 70"/>
          <p:cNvGrpSpPr/>
          <p:nvPr/>
        </p:nvGrpSpPr>
        <p:grpSpPr>
          <a:xfrm>
            <a:off x="2769610" y="795534"/>
            <a:ext cx="6600172" cy="5135635"/>
            <a:chOff x="-1" y="0"/>
            <a:chExt cx="2335461" cy="1802808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20498" cy="202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5084257" y="1965052"/>
            <a:ext cx="1623568" cy="1509690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71679" y="1860569"/>
              <a:ext cx="820887" cy="1340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charset="-122"/>
                  <a:cs typeface="DFPShaoNvW5-GB" charset="-122"/>
                  <a:sym typeface="Arial" panose="020B0604020202020204"/>
                </a:rPr>
                <a:t>3</a:t>
              </a:r>
              <a:endParaRPr kumimoji="1"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DFPShaoNvW5-GB" charset="-122"/>
                <a:sym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25826" y="4118752"/>
            <a:ext cx="3876891" cy="646273"/>
            <a:chOff x="7637775" y="5530041"/>
            <a:chExt cx="4000129" cy="646029"/>
          </a:xfrm>
        </p:grpSpPr>
        <p:sp>
          <p:nvSpPr>
            <p:cNvPr id="22" name="任意多边形 21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-1" fmla="*/ 2541747 w 2541747"/>
                <a:gd name="connsiteY0-2" fmla="*/ 13982 h 95004"/>
                <a:gd name="connsiteX1-3" fmla="*/ 2159783 w 2541747"/>
                <a:gd name="connsiteY1-4" fmla="*/ 13982 h 95004"/>
                <a:gd name="connsiteX2-5" fmla="*/ 2090334 w 2541747"/>
                <a:gd name="connsiteY2-6" fmla="*/ 37131 h 95004"/>
                <a:gd name="connsiteX3-7" fmla="*/ 1453727 w 2541747"/>
                <a:gd name="connsiteY3-8" fmla="*/ 60280 h 95004"/>
                <a:gd name="connsiteX4-9" fmla="*/ 1361129 w 2541747"/>
                <a:gd name="connsiteY4-10" fmla="*/ 71855 h 95004"/>
                <a:gd name="connsiteX5-11" fmla="*/ 1280107 w 2541747"/>
                <a:gd name="connsiteY5-12" fmla="*/ 83430 h 95004"/>
                <a:gd name="connsiteX6-13" fmla="*/ 817119 w 2541747"/>
                <a:gd name="connsiteY6-14" fmla="*/ 71855 h 95004"/>
                <a:gd name="connsiteX7-15" fmla="*/ 747671 w 2541747"/>
                <a:gd name="connsiteY7-16" fmla="*/ 48706 h 95004"/>
                <a:gd name="connsiteX8-17" fmla="*/ 712947 w 2541747"/>
                <a:gd name="connsiteY8-18" fmla="*/ 37131 h 95004"/>
                <a:gd name="connsiteX9-19" fmla="*/ 226810 w 2541747"/>
                <a:gd name="connsiteY9-20" fmla="*/ 48706 h 95004"/>
                <a:gd name="connsiteX10-21" fmla="*/ 192086 w 2541747"/>
                <a:gd name="connsiteY10-22" fmla="*/ 60280 h 95004"/>
                <a:gd name="connsiteX11-23" fmla="*/ 168937 w 2541747"/>
                <a:gd name="connsiteY11-24" fmla="*/ 95004 h 95004"/>
                <a:gd name="connsiteX12-25" fmla="*/ 0 w 2541747"/>
                <a:gd name="connsiteY12-26" fmla="*/ 24815 h 95004"/>
                <a:gd name="connsiteX0-27" fmla="*/ 2541747 w 2541747"/>
                <a:gd name="connsiteY0-28" fmla="*/ 13982 h 95004"/>
                <a:gd name="connsiteX1-29" fmla="*/ 2159783 w 2541747"/>
                <a:gd name="connsiteY1-30" fmla="*/ 13982 h 95004"/>
                <a:gd name="connsiteX2-31" fmla="*/ 2090334 w 2541747"/>
                <a:gd name="connsiteY2-32" fmla="*/ 37131 h 95004"/>
                <a:gd name="connsiteX3-33" fmla="*/ 1453727 w 2541747"/>
                <a:gd name="connsiteY3-34" fmla="*/ 60280 h 95004"/>
                <a:gd name="connsiteX4-35" fmla="*/ 1361129 w 2541747"/>
                <a:gd name="connsiteY4-36" fmla="*/ 71855 h 95004"/>
                <a:gd name="connsiteX5-37" fmla="*/ 1280107 w 2541747"/>
                <a:gd name="connsiteY5-38" fmla="*/ 83430 h 95004"/>
                <a:gd name="connsiteX6-39" fmla="*/ 817119 w 2541747"/>
                <a:gd name="connsiteY6-40" fmla="*/ 71855 h 95004"/>
                <a:gd name="connsiteX7-41" fmla="*/ 747671 w 2541747"/>
                <a:gd name="connsiteY7-42" fmla="*/ 48706 h 95004"/>
                <a:gd name="connsiteX8-43" fmla="*/ 712947 w 2541747"/>
                <a:gd name="connsiteY8-44" fmla="*/ 37131 h 95004"/>
                <a:gd name="connsiteX9-45" fmla="*/ 226810 w 2541747"/>
                <a:gd name="connsiteY9-46" fmla="*/ 48706 h 95004"/>
                <a:gd name="connsiteX10-47" fmla="*/ 192086 w 2541747"/>
                <a:gd name="connsiteY10-48" fmla="*/ 60280 h 95004"/>
                <a:gd name="connsiteX11-49" fmla="*/ 168937 w 2541747"/>
                <a:gd name="connsiteY11-50" fmla="*/ 95004 h 95004"/>
                <a:gd name="connsiteX12-51" fmla="*/ 0 w 2541747"/>
                <a:gd name="connsiteY12-52" fmla="*/ 24815 h 95004"/>
                <a:gd name="connsiteX0-53" fmla="*/ 2537771 w 2537771"/>
                <a:gd name="connsiteY0-54" fmla="*/ 13982 h 95004"/>
                <a:gd name="connsiteX1-55" fmla="*/ 2155807 w 2537771"/>
                <a:gd name="connsiteY1-56" fmla="*/ 13982 h 95004"/>
                <a:gd name="connsiteX2-57" fmla="*/ 2086358 w 2537771"/>
                <a:gd name="connsiteY2-58" fmla="*/ 37131 h 95004"/>
                <a:gd name="connsiteX3-59" fmla="*/ 1449751 w 2537771"/>
                <a:gd name="connsiteY3-60" fmla="*/ 60280 h 95004"/>
                <a:gd name="connsiteX4-61" fmla="*/ 1357153 w 2537771"/>
                <a:gd name="connsiteY4-62" fmla="*/ 71855 h 95004"/>
                <a:gd name="connsiteX5-63" fmla="*/ 1276131 w 2537771"/>
                <a:gd name="connsiteY5-64" fmla="*/ 83430 h 95004"/>
                <a:gd name="connsiteX6-65" fmla="*/ 813143 w 2537771"/>
                <a:gd name="connsiteY6-66" fmla="*/ 71855 h 95004"/>
                <a:gd name="connsiteX7-67" fmla="*/ 743695 w 2537771"/>
                <a:gd name="connsiteY7-68" fmla="*/ 48706 h 95004"/>
                <a:gd name="connsiteX8-69" fmla="*/ 708971 w 2537771"/>
                <a:gd name="connsiteY8-70" fmla="*/ 37131 h 95004"/>
                <a:gd name="connsiteX9-71" fmla="*/ 222834 w 2537771"/>
                <a:gd name="connsiteY9-72" fmla="*/ 48706 h 95004"/>
                <a:gd name="connsiteX10-73" fmla="*/ 188110 w 2537771"/>
                <a:gd name="connsiteY10-74" fmla="*/ 60280 h 95004"/>
                <a:gd name="connsiteX11-75" fmla="*/ 164961 w 2537771"/>
                <a:gd name="connsiteY11-76" fmla="*/ 95004 h 95004"/>
                <a:gd name="connsiteX12-77" fmla="*/ 0 w 2537771"/>
                <a:gd name="connsiteY12-78" fmla="*/ 1369 h 95004"/>
                <a:gd name="connsiteX0-79" fmla="*/ 2537771 w 2537771"/>
                <a:gd name="connsiteY0-80" fmla="*/ 13982 h 83430"/>
                <a:gd name="connsiteX1-81" fmla="*/ 2155807 w 2537771"/>
                <a:gd name="connsiteY1-82" fmla="*/ 13982 h 83430"/>
                <a:gd name="connsiteX2-83" fmla="*/ 2086358 w 2537771"/>
                <a:gd name="connsiteY2-84" fmla="*/ 37131 h 83430"/>
                <a:gd name="connsiteX3-85" fmla="*/ 1449751 w 2537771"/>
                <a:gd name="connsiteY3-86" fmla="*/ 60280 h 83430"/>
                <a:gd name="connsiteX4-87" fmla="*/ 1357153 w 2537771"/>
                <a:gd name="connsiteY4-88" fmla="*/ 71855 h 83430"/>
                <a:gd name="connsiteX5-89" fmla="*/ 1276131 w 2537771"/>
                <a:gd name="connsiteY5-90" fmla="*/ 83430 h 83430"/>
                <a:gd name="connsiteX6-91" fmla="*/ 813143 w 2537771"/>
                <a:gd name="connsiteY6-92" fmla="*/ 71855 h 83430"/>
                <a:gd name="connsiteX7-93" fmla="*/ 743695 w 2537771"/>
                <a:gd name="connsiteY7-94" fmla="*/ 48706 h 83430"/>
                <a:gd name="connsiteX8-95" fmla="*/ 708971 w 2537771"/>
                <a:gd name="connsiteY8-96" fmla="*/ 37131 h 83430"/>
                <a:gd name="connsiteX9-97" fmla="*/ 222834 w 2537771"/>
                <a:gd name="connsiteY9-98" fmla="*/ 48706 h 83430"/>
                <a:gd name="connsiteX10-99" fmla="*/ 188110 w 2537771"/>
                <a:gd name="connsiteY10-100" fmla="*/ 60280 h 83430"/>
                <a:gd name="connsiteX11-101" fmla="*/ 93392 w 2537771"/>
                <a:gd name="connsiteY11-102" fmla="*/ 83281 h 83430"/>
                <a:gd name="connsiteX12-103" fmla="*/ 0 w 2537771"/>
                <a:gd name="connsiteY12-104" fmla="*/ 1369 h 83430"/>
                <a:gd name="connsiteX0-105" fmla="*/ 2537771 w 2537771"/>
                <a:gd name="connsiteY0-106" fmla="*/ 13982 h 83430"/>
                <a:gd name="connsiteX1-107" fmla="*/ 2155807 w 2537771"/>
                <a:gd name="connsiteY1-108" fmla="*/ 13982 h 83430"/>
                <a:gd name="connsiteX2-109" fmla="*/ 2086358 w 2537771"/>
                <a:gd name="connsiteY2-110" fmla="*/ 37131 h 83430"/>
                <a:gd name="connsiteX3-111" fmla="*/ 1449751 w 2537771"/>
                <a:gd name="connsiteY3-112" fmla="*/ 60280 h 83430"/>
                <a:gd name="connsiteX4-113" fmla="*/ 1357153 w 2537771"/>
                <a:gd name="connsiteY4-114" fmla="*/ 71855 h 83430"/>
                <a:gd name="connsiteX5-115" fmla="*/ 1276131 w 2537771"/>
                <a:gd name="connsiteY5-116" fmla="*/ 83430 h 83430"/>
                <a:gd name="connsiteX6-117" fmla="*/ 813143 w 2537771"/>
                <a:gd name="connsiteY6-118" fmla="*/ 71855 h 83430"/>
                <a:gd name="connsiteX7-119" fmla="*/ 743695 w 2537771"/>
                <a:gd name="connsiteY7-120" fmla="*/ 48706 h 83430"/>
                <a:gd name="connsiteX8-121" fmla="*/ 708971 w 2537771"/>
                <a:gd name="connsiteY8-122" fmla="*/ 37131 h 83430"/>
                <a:gd name="connsiteX9-123" fmla="*/ 254643 w 2537771"/>
                <a:gd name="connsiteY9-124" fmla="*/ 72152 h 83430"/>
                <a:gd name="connsiteX10-125" fmla="*/ 188110 w 2537771"/>
                <a:gd name="connsiteY10-126" fmla="*/ 60280 h 83430"/>
                <a:gd name="connsiteX11-127" fmla="*/ 93392 w 2537771"/>
                <a:gd name="connsiteY11-128" fmla="*/ 83281 h 83430"/>
                <a:gd name="connsiteX12-129" fmla="*/ 0 w 2537771"/>
                <a:gd name="connsiteY12-130" fmla="*/ 1369 h 83430"/>
                <a:gd name="connsiteX0-131" fmla="*/ 2537771 w 2537771"/>
                <a:gd name="connsiteY0-132" fmla="*/ 13982 h 83430"/>
                <a:gd name="connsiteX1-133" fmla="*/ 2155807 w 2537771"/>
                <a:gd name="connsiteY1-134" fmla="*/ 13982 h 83430"/>
                <a:gd name="connsiteX2-135" fmla="*/ 2086358 w 2537771"/>
                <a:gd name="connsiteY2-136" fmla="*/ 37131 h 83430"/>
                <a:gd name="connsiteX3-137" fmla="*/ 1449751 w 2537771"/>
                <a:gd name="connsiteY3-138" fmla="*/ 60280 h 83430"/>
                <a:gd name="connsiteX4-139" fmla="*/ 1357153 w 2537771"/>
                <a:gd name="connsiteY4-140" fmla="*/ 71855 h 83430"/>
                <a:gd name="connsiteX5-141" fmla="*/ 1276131 w 2537771"/>
                <a:gd name="connsiteY5-142" fmla="*/ 83430 h 83430"/>
                <a:gd name="connsiteX6-143" fmla="*/ 813143 w 2537771"/>
                <a:gd name="connsiteY6-144" fmla="*/ 71855 h 83430"/>
                <a:gd name="connsiteX7-145" fmla="*/ 743695 w 2537771"/>
                <a:gd name="connsiteY7-146" fmla="*/ 48706 h 83430"/>
                <a:gd name="connsiteX8-147" fmla="*/ 708971 w 2537771"/>
                <a:gd name="connsiteY8-148" fmla="*/ 37131 h 83430"/>
                <a:gd name="connsiteX9-149" fmla="*/ 254643 w 2537771"/>
                <a:gd name="connsiteY9-150" fmla="*/ 72152 h 83430"/>
                <a:gd name="connsiteX10-151" fmla="*/ 180158 w 2537771"/>
                <a:gd name="connsiteY10-152" fmla="*/ 48557 h 83430"/>
                <a:gd name="connsiteX11-153" fmla="*/ 93392 w 2537771"/>
                <a:gd name="connsiteY11-154" fmla="*/ 83281 h 83430"/>
                <a:gd name="connsiteX12-155" fmla="*/ 0 w 2537771"/>
                <a:gd name="connsiteY12-156" fmla="*/ 1369 h 83430"/>
                <a:gd name="connsiteX0-157" fmla="*/ 2537771 w 2537771"/>
                <a:gd name="connsiteY0-158" fmla="*/ 13982 h 83430"/>
                <a:gd name="connsiteX1-159" fmla="*/ 2155807 w 2537771"/>
                <a:gd name="connsiteY1-160" fmla="*/ 13982 h 83430"/>
                <a:gd name="connsiteX2-161" fmla="*/ 2086358 w 2537771"/>
                <a:gd name="connsiteY2-162" fmla="*/ 37131 h 83430"/>
                <a:gd name="connsiteX3-163" fmla="*/ 1449751 w 2537771"/>
                <a:gd name="connsiteY3-164" fmla="*/ 60280 h 83430"/>
                <a:gd name="connsiteX4-165" fmla="*/ 1357153 w 2537771"/>
                <a:gd name="connsiteY4-166" fmla="*/ 71855 h 83430"/>
                <a:gd name="connsiteX5-167" fmla="*/ 1276131 w 2537771"/>
                <a:gd name="connsiteY5-168" fmla="*/ 83430 h 83430"/>
                <a:gd name="connsiteX6-169" fmla="*/ 813143 w 2537771"/>
                <a:gd name="connsiteY6-170" fmla="*/ 71855 h 83430"/>
                <a:gd name="connsiteX7-171" fmla="*/ 743695 w 2537771"/>
                <a:gd name="connsiteY7-172" fmla="*/ 48706 h 83430"/>
                <a:gd name="connsiteX8-173" fmla="*/ 605592 w 2537771"/>
                <a:gd name="connsiteY8-174" fmla="*/ 60577 h 83430"/>
                <a:gd name="connsiteX9-175" fmla="*/ 254643 w 2537771"/>
                <a:gd name="connsiteY9-176" fmla="*/ 72152 h 83430"/>
                <a:gd name="connsiteX10-177" fmla="*/ 180158 w 2537771"/>
                <a:gd name="connsiteY10-178" fmla="*/ 48557 h 83430"/>
                <a:gd name="connsiteX11-179" fmla="*/ 93392 w 2537771"/>
                <a:gd name="connsiteY11-180" fmla="*/ 83281 h 83430"/>
                <a:gd name="connsiteX12-181" fmla="*/ 0 w 2537771"/>
                <a:gd name="connsiteY12-182" fmla="*/ 1369 h 83430"/>
                <a:gd name="connsiteX0-183" fmla="*/ 2537771 w 2537771"/>
                <a:gd name="connsiteY0-184" fmla="*/ 13982 h 83430"/>
                <a:gd name="connsiteX1-185" fmla="*/ 2155807 w 2537771"/>
                <a:gd name="connsiteY1-186" fmla="*/ 13982 h 83430"/>
                <a:gd name="connsiteX2-187" fmla="*/ 2086358 w 2537771"/>
                <a:gd name="connsiteY2-188" fmla="*/ 37131 h 83430"/>
                <a:gd name="connsiteX3-189" fmla="*/ 1449751 w 2537771"/>
                <a:gd name="connsiteY3-190" fmla="*/ 60280 h 83430"/>
                <a:gd name="connsiteX4-191" fmla="*/ 1357153 w 2537771"/>
                <a:gd name="connsiteY4-192" fmla="*/ 71855 h 83430"/>
                <a:gd name="connsiteX5-193" fmla="*/ 1276131 w 2537771"/>
                <a:gd name="connsiteY5-194" fmla="*/ 83430 h 83430"/>
                <a:gd name="connsiteX6-195" fmla="*/ 813143 w 2537771"/>
                <a:gd name="connsiteY6-196" fmla="*/ 71855 h 83430"/>
                <a:gd name="connsiteX7-197" fmla="*/ 747671 w 2537771"/>
                <a:gd name="connsiteY7-198" fmla="*/ 60429 h 83430"/>
                <a:gd name="connsiteX8-199" fmla="*/ 605592 w 2537771"/>
                <a:gd name="connsiteY8-200" fmla="*/ 60577 h 83430"/>
                <a:gd name="connsiteX9-201" fmla="*/ 254643 w 2537771"/>
                <a:gd name="connsiteY9-202" fmla="*/ 72152 h 83430"/>
                <a:gd name="connsiteX10-203" fmla="*/ 180158 w 2537771"/>
                <a:gd name="connsiteY10-204" fmla="*/ 48557 h 83430"/>
                <a:gd name="connsiteX11-205" fmla="*/ 93392 w 2537771"/>
                <a:gd name="connsiteY11-206" fmla="*/ 83281 h 83430"/>
                <a:gd name="connsiteX12-207" fmla="*/ 0 w 2537771"/>
                <a:gd name="connsiteY12-208" fmla="*/ 1369 h 83430"/>
                <a:gd name="connsiteX0-209" fmla="*/ 2537771 w 2537771"/>
                <a:gd name="connsiteY0-210" fmla="*/ 13982 h 83430"/>
                <a:gd name="connsiteX1-211" fmla="*/ 2155807 w 2537771"/>
                <a:gd name="connsiteY1-212" fmla="*/ 13982 h 83430"/>
                <a:gd name="connsiteX2-213" fmla="*/ 2086358 w 2537771"/>
                <a:gd name="connsiteY2-214" fmla="*/ 37131 h 83430"/>
                <a:gd name="connsiteX3-215" fmla="*/ 1449751 w 2537771"/>
                <a:gd name="connsiteY3-216" fmla="*/ 60280 h 83430"/>
                <a:gd name="connsiteX4-217" fmla="*/ 1357153 w 2537771"/>
                <a:gd name="connsiteY4-218" fmla="*/ 71855 h 83430"/>
                <a:gd name="connsiteX5-219" fmla="*/ 1276131 w 2537771"/>
                <a:gd name="connsiteY5-220" fmla="*/ 83430 h 83430"/>
                <a:gd name="connsiteX6-221" fmla="*/ 813143 w 2537771"/>
                <a:gd name="connsiteY6-222" fmla="*/ 71855 h 83430"/>
                <a:gd name="connsiteX7-223" fmla="*/ 747671 w 2537771"/>
                <a:gd name="connsiteY7-224" fmla="*/ 60429 h 83430"/>
                <a:gd name="connsiteX8-225" fmla="*/ 526070 w 2537771"/>
                <a:gd name="connsiteY8-226" fmla="*/ 33224 h 83430"/>
                <a:gd name="connsiteX9-227" fmla="*/ 254643 w 2537771"/>
                <a:gd name="connsiteY9-228" fmla="*/ 72152 h 83430"/>
                <a:gd name="connsiteX10-229" fmla="*/ 180158 w 2537771"/>
                <a:gd name="connsiteY10-230" fmla="*/ 48557 h 83430"/>
                <a:gd name="connsiteX11-231" fmla="*/ 93392 w 2537771"/>
                <a:gd name="connsiteY11-232" fmla="*/ 83281 h 83430"/>
                <a:gd name="connsiteX12-233" fmla="*/ 0 w 2537771"/>
                <a:gd name="connsiteY12-234" fmla="*/ 1369 h 83430"/>
                <a:gd name="connsiteX0-235" fmla="*/ 2537771 w 2537771"/>
                <a:gd name="connsiteY0-236" fmla="*/ 13982 h 83934"/>
                <a:gd name="connsiteX1-237" fmla="*/ 2155807 w 2537771"/>
                <a:gd name="connsiteY1-238" fmla="*/ 13982 h 83934"/>
                <a:gd name="connsiteX2-239" fmla="*/ 2086358 w 2537771"/>
                <a:gd name="connsiteY2-240" fmla="*/ 37131 h 83934"/>
                <a:gd name="connsiteX3-241" fmla="*/ 1449751 w 2537771"/>
                <a:gd name="connsiteY3-242" fmla="*/ 60280 h 83934"/>
                <a:gd name="connsiteX4-243" fmla="*/ 1357153 w 2537771"/>
                <a:gd name="connsiteY4-244" fmla="*/ 71855 h 83934"/>
                <a:gd name="connsiteX5-245" fmla="*/ 1276131 w 2537771"/>
                <a:gd name="connsiteY5-246" fmla="*/ 83430 h 83934"/>
                <a:gd name="connsiteX6-247" fmla="*/ 960259 w 2537771"/>
                <a:gd name="connsiteY6-248" fmla="*/ 79670 h 83934"/>
                <a:gd name="connsiteX7-249" fmla="*/ 747671 w 2537771"/>
                <a:gd name="connsiteY7-250" fmla="*/ 60429 h 83934"/>
                <a:gd name="connsiteX8-251" fmla="*/ 526070 w 2537771"/>
                <a:gd name="connsiteY8-252" fmla="*/ 33224 h 83934"/>
                <a:gd name="connsiteX9-253" fmla="*/ 254643 w 2537771"/>
                <a:gd name="connsiteY9-254" fmla="*/ 72152 h 83934"/>
                <a:gd name="connsiteX10-255" fmla="*/ 180158 w 2537771"/>
                <a:gd name="connsiteY10-256" fmla="*/ 48557 h 83934"/>
                <a:gd name="connsiteX11-257" fmla="*/ 93392 w 2537771"/>
                <a:gd name="connsiteY11-258" fmla="*/ 83281 h 83934"/>
                <a:gd name="connsiteX12-259" fmla="*/ 0 w 2537771"/>
                <a:gd name="connsiteY12-260" fmla="*/ 1369 h 83934"/>
                <a:gd name="connsiteX0-261" fmla="*/ 2537771 w 2537771"/>
                <a:gd name="connsiteY0-262" fmla="*/ 13982 h 83934"/>
                <a:gd name="connsiteX1-263" fmla="*/ 2155807 w 2537771"/>
                <a:gd name="connsiteY1-264" fmla="*/ 13982 h 83934"/>
                <a:gd name="connsiteX2-265" fmla="*/ 2086358 w 2537771"/>
                <a:gd name="connsiteY2-266" fmla="*/ 37131 h 83934"/>
                <a:gd name="connsiteX3-267" fmla="*/ 1449751 w 2537771"/>
                <a:gd name="connsiteY3-268" fmla="*/ 60280 h 83934"/>
                <a:gd name="connsiteX4-269" fmla="*/ 1357153 w 2537771"/>
                <a:gd name="connsiteY4-270" fmla="*/ 71855 h 83934"/>
                <a:gd name="connsiteX5-271" fmla="*/ 1276131 w 2537771"/>
                <a:gd name="connsiteY5-272" fmla="*/ 83430 h 83934"/>
                <a:gd name="connsiteX6-273" fmla="*/ 960259 w 2537771"/>
                <a:gd name="connsiteY6-274" fmla="*/ 79670 h 83934"/>
                <a:gd name="connsiteX7-275" fmla="*/ 747671 w 2537771"/>
                <a:gd name="connsiteY7-276" fmla="*/ 60429 h 83934"/>
                <a:gd name="connsiteX8-277" fmla="*/ 526070 w 2537771"/>
                <a:gd name="connsiteY8-278" fmla="*/ 33224 h 83934"/>
                <a:gd name="connsiteX9-279" fmla="*/ 254643 w 2537771"/>
                <a:gd name="connsiteY9-280" fmla="*/ 72152 h 83934"/>
                <a:gd name="connsiteX10-281" fmla="*/ 180158 w 2537771"/>
                <a:gd name="connsiteY10-282" fmla="*/ 48557 h 83934"/>
                <a:gd name="connsiteX11-283" fmla="*/ 93392 w 2537771"/>
                <a:gd name="connsiteY11-284" fmla="*/ 83281 h 83934"/>
                <a:gd name="connsiteX12-285" fmla="*/ 0 w 2537771"/>
                <a:gd name="connsiteY12-286" fmla="*/ 1369 h 83934"/>
                <a:gd name="connsiteX0-287" fmla="*/ 2537771 w 2537771"/>
                <a:gd name="connsiteY0-288" fmla="*/ 13982 h 85357"/>
                <a:gd name="connsiteX1-289" fmla="*/ 2155807 w 2537771"/>
                <a:gd name="connsiteY1-290" fmla="*/ 13982 h 85357"/>
                <a:gd name="connsiteX2-291" fmla="*/ 2086358 w 2537771"/>
                <a:gd name="connsiteY2-292" fmla="*/ 37131 h 85357"/>
                <a:gd name="connsiteX3-293" fmla="*/ 1449751 w 2537771"/>
                <a:gd name="connsiteY3-294" fmla="*/ 60280 h 85357"/>
                <a:gd name="connsiteX4-295" fmla="*/ 1365106 w 2537771"/>
                <a:gd name="connsiteY4-296" fmla="*/ 52317 h 85357"/>
                <a:gd name="connsiteX5-297" fmla="*/ 1276131 w 2537771"/>
                <a:gd name="connsiteY5-298" fmla="*/ 83430 h 85357"/>
                <a:gd name="connsiteX6-299" fmla="*/ 960259 w 2537771"/>
                <a:gd name="connsiteY6-300" fmla="*/ 79670 h 85357"/>
                <a:gd name="connsiteX7-301" fmla="*/ 747671 w 2537771"/>
                <a:gd name="connsiteY7-302" fmla="*/ 60429 h 85357"/>
                <a:gd name="connsiteX8-303" fmla="*/ 526070 w 2537771"/>
                <a:gd name="connsiteY8-304" fmla="*/ 33224 h 85357"/>
                <a:gd name="connsiteX9-305" fmla="*/ 254643 w 2537771"/>
                <a:gd name="connsiteY9-306" fmla="*/ 72152 h 85357"/>
                <a:gd name="connsiteX10-307" fmla="*/ 180158 w 2537771"/>
                <a:gd name="connsiteY10-308" fmla="*/ 48557 h 85357"/>
                <a:gd name="connsiteX11-309" fmla="*/ 93392 w 2537771"/>
                <a:gd name="connsiteY11-310" fmla="*/ 83281 h 85357"/>
                <a:gd name="connsiteX12-311" fmla="*/ 0 w 2537771"/>
                <a:gd name="connsiteY12-312" fmla="*/ 1369 h 85357"/>
                <a:gd name="connsiteX0-313" fmla="*/ 2537771 w 2537771"/>
                <a:gd name="connsiteY0-314" fmla="*/ 13982 h 85357"/>
                <a:gd name="connsiteX1-315" fmla="*/ 2155807 w 2537771"/>
                <a:gd name="connsiteY1-316" fmla="*/ 13982 h 85357"/>
                <a:gd name="connsiteX2-317" fmla="*/ 2086358 w 2537771"/>
                <a:gd name="connsiteY2-318" fmla="*/ 37131 h 85357"/>
                <a:gd name="connsiteX3-319" fmla="*/ 1604819 w 2537771"/>
                <a:gd name="connsiteY3-320" fmla="*/ 72003 h 85357"/>
                <a:gd name="connsiteX4-321" fmla="*/ 1365106 w 2537771"/>
                <a:gd name="connsiteY4-322" fmla="*/ 52317 h 85357"/>
                <a:gd name="connsiteX5-323" fmla="*/ 1276131 w 2537771"/>
                <a:gd name="connsiteY5-324" fmla="*/ 83430 h 85357"/>
                <a:gd name="connsiteX6-325" fmla="*/ 960259 w 2537771"/>
                <a:gd name="connsiteY6-326" fmla="*/ 79670 h 85357"/>
                <a:gd name="connsiteX7-327" fmla="*/ 747671 w 2537771"/>
                <a:gd name="connsiteY7-328" fmla="*/ 60429 h 85357"/>
                <a:gd name="connsiteX8-329" fmla="*/ 526070 w 2537771"/>
                <a:gd name="connsiteY8-330" fmla="*/ 33224 h 85357"/>
                <a:gd name="connsiteX9-331" fmla="*/ 254643 w 2537771"/>
                <a:gd name="connsiteY9-332" fmla="*/ 72152 h 85357"/>
                <a:gd name="connsiteX10-333" fmla="*/ 180158 w 2537771"/>
                <a:gd name="connsiteY10-334" fmla="*/ 48557 h 85357"/>
                <a:gd name="connsiteX11-335" fmla="*/ 93392 w 2537771"/>
                <a:gd name="connsiteY11-336" fmla="*/ 83281 h 85357"/>
                <a:gd name="connsiteX12-337" fmla="*/ 0 w 2537771"/>
                <a:gd name="connsiteY12-338" fmla="*/ 1369 h 85357"/>
                <a:gd name="connsiteX0-339" fmla="*/ 2537771 w 2537771"/>
                <a:gd name="connsiteY0-340" fmla="*/ 13982 h 83281"/>
                <a:gd name="connsiteX1-341" fmla="*/ 2155807 w 2537771"/>
                <a:gd name="connsiteY1-342" fmla="*/ 13982 h 83281"/>
                <a:gd name="connsiteX2-343" fmla="*/ 2086358 w 2537771"/>
                <a:gd name="connsiteY2-344" fmla="*/ 37131 h 83281"/>
                <a:gd name="connsiteX3-345" fmla="*/ 1604819 w 2537771"/>
                <a:gd name="connsiteY3-346" fmla="*/ 72003 h 83281"/>
                <a:gd name="connsiteX4-347" fmla="*/ 1365106 w 2537771"/>
                <a:gd name="connsiteY4-348" fmla="*/ 52317 h 83281"/>
                <a:gd name="connsiteX5-349" fmla="*/ 1188657 w 2537771"/>
                <a:gd name="connsiteY5-350" fmla="*/ 71707 h 83281"/>
                <a:gd name="connsiteX6-351" fmla="*/ 960259 w 2537771"/>
                <a:gd name="connsiteY6-352" fmla="*/ 79670 h 83281"/>
                <a:gd name="connsiteX7-353" fmla="*/ 747671 w 2537771"/>
                <a:gd name="connsiteY7-354" fmla="*/ 60429 h 83281"/>
                <a:gd name="connsiteX8-355" fmla="*/ 526070 w 2537771"/>
                <a:gd name="connsiteY8-356" fmla="*/ 33224 h 83281"/>
                <a:gd name="connsiteX9-357" fmla="*/ 254643 w 2537771"/>
                <a:gd name="connsiteY9-358" fmla="*/ 72152 h 83281"/>
                <a:gd name="connsiteX10-359" fmla="*/ 180158 w 2537771"/>
                <a:gd name="connsiteY10-360" fmla="*/ 48557 h 83281"/>
                <a:gd name="connsiteX11-361" fmla="*/ 93392 w 2537771"/>
                <a:gd name="connsiteY11-362" fmla="*/ 83281 h 83281"/>
                <a:gd name="connsiteX12-363" fmla="*/ 0 w 2537771"/>
                <a:gd name="connsiteY12-364" fmla="*/ 1369 h 83281"/>
                <a:gd name="connsiteX0-365" fmla="*/ 2537771 w 2537771"/>
                <a:gd name="connsiteY0-366" fmla="*/ 12613 h 81912"/>
                <a:gd name="connsiteX1-367" fmla="*/ 2191592 w 2537771"/>
                <a:gd name="connsiteY1-368" fmla="*/ 39967 h 81912"/>
                <a:gd name="connsiteX2-369" fmla="*/ 2086358 w 2537771"/>
                <a:gd name="connsiteY2-370" fmla="*/ 35762 h 81912"/>
                <a:gd name="connsiteX3-371" fmla="*/ 1604819 w 2537771"/>
                <a:gd name="connsiteY3-372" fmla="*/ 70634 h 81912"/>
                <a:gd name="connsiteX4-373" fmla="*/ 1365106 w 2537771"/>
                <a:gd name="connsiteY4-374" fmla="*/ 50948 h 81912"/>
                <a:gd name="connsiteX5-375" fmla="*/ 1188657 w 2537771"/>
                <a:gd name="connsiteY5-376" fmla="*/ 70338 h 81912"/>
                <a:gd name="connsiteX6-377" fmla="*/ 960259 w 2537771"/>
                <a:gd name="connsiteY6-378" fmla="*/ 78301 h 81912"/>
                <a:gd name="connsiteX7-379" fmla="*/ 747671 w 2537771"/>
                <a:gd name="connsiteY7-380" fmla="*/ 59060 h 81912"/>
                <a:gd name="connsiteX8-381" fmla="*/ 526070 w 2537771"/>
                <a:gd name="connsiteY8-382" fmla="*/ 31855 h 81912"/>
                <a:gd name="connsiteX9-383" fmla="*/ 254643 w 2537771"/>
                <a:gd name="connsiteY9-384" fmla="*/ 70783 h 81912"/>
                <a:gd name="connsiteX10-385" fmla="*/ 180158 w 2537771"/>
                <a:gd name="connsiteY10-386" fmla="*/ 47188 h 81912"/>
                <a:gd name="connsiteX11-387" fmla="*/ 93392 w 2537771"/>
                <a:gd name="connsiteY11-388" fmla="*/ 81912 h 81912"/>
                <a:gd name="connsiteX12-389" fmla="*/ 0 w 2537771"/>
                <a:gd name="connsiteY12-390" fmla="*/ 0 h 81912"/>
                <a:gd name="connsiteX0-391" fmla="*/ 2537771 w 2537771"/>
                <a:gd name="connsiteY0-392" fmla="*/ 12613 h 81912"/>
                <a:gd name="connsiteX1-393" fmla="*/ 2191592 w 2537771"/>
                <a:gd name="connsiteY1-394" fmla="*/ 39967 h 81912"/>
                <a:gd name="connsiteX2-395" fmla="*/ 2054548 w 2537771"/>
                <a:gd name="connsiteY2-396" fmla="*/ 27946 h 81912"/>
                <a:gd name="connsiteX3-397" fmla="*/ 1604819 w 2537771"/>
                <a:gd name="connsiteY3-398" fmla="*/ 70634 h 81912"/>
                <a:gd name="connsiteX4-399" fmla="*/ 1365106 w 2537771"/>
                <a:gd name="connsiteY4-400" fmla="*/ 50948 h 81912"/>
                <a:gd name="connsiteX5-401" fmla="*/ 1188657 w 2537771"/>
                <a:gd name="connsiteY5-402" fmla="*/ 70338 h 81912"/>
                <a:gd name="connsiteX6-403" fmla="*/ 960259 w 2537771"/>
                <a:gd name="connsiteY6-404" fmla="*/ 78301 h 81912"/>
                <a:gd name="connsiteX7-405" fmla="*/ 747671 w 2537771"/>
                <a:gd name="connsiteY7-406" fmla="*/ 59060 h 81912"/>
                <a:gd name="connsiteX8-407" fmla="*/ 526070 w 2537771"/>
                <a:gd name="connsiteY8-408" fmla="*/ 31855 h 81912"/>
                <a:gd name="connsiteX9-409" fmla="*/ 254643 w 2537771"/>
                <a:gd name="connsiteY9-410" fmla="*/ 70783 h 81912"/>
                <a:gd name="connsiteX10-411" fmla="*/ 180158 w 2537771"/>
                <a:gd name="connsiteY10-412" fmla="*/ 47188 h 81912"/>
                <a:gd name="connsiteX11-413" fmla="*/ 93392 w 2537771"/>
                <a:gd name="connsiteY11-414" fmla="*/ 81912 h 81912"/>
                <a:gd name="connsiteX12-415" fmla="*/ 0 w 2537771"/>
                <a:gd name="connsiteY12-416" fmla="*/ 0 h 81912"/>
                <a:gd name="connsiteX0-417" fmla="*/ 2537771 w 2537771"/>
                <a:gd name="connsiteY0-418" fmla="*/ 12613 h 79392"/>
                <a:gd name="connsiteX1-419" fmla="*/ 2191592 w 2537771"/>
                <a:gd name="connsiteY1-420" fmla="*/ 39967 h 79392"/>
                <a:gd name="connsiteX2-421" fmla="*/ 2054548 w 2537771"/>
                <a:gd name="connsiteY2-422" fmla="*/ 27946 h 79392"/>
                <a:gd name="connsiteX3-423" fmla="*/ 1604819 w 2537771"/>
                <a:gd name="connsiteY3-424" fmla="*/ 70634 h 79392"/>
                <a:gd name="connsiteX4-425" fmla="*/ 1365106 w 2537771"/>
                <a:gd name="connsiteY4-426" fmla="*/ 50948 h 79392"/>
                <a:gd name="connsiteX5-427" fmla="*/ 1188657 w 2537771"/>
                <a:gd name="connsiteY5-428" fmla="*/ 70338 h 79392"/>
                <a:gd name="connsiteX6-429" fmla="*/ 960259 w 2537771"/>
                <a:gd name="connsiteY6-430" fmla="*/ 78301 h 79392"/>
                <a:gd name="connsiteX7-431" fmla="*/ 747671 w 2537771"/>
                <a:gd name="connsiteY7-432" fmla="*/ 59060 h 79392"/>
                <a:gd name="connsiteX8-433" fmla="*/ 526070 w 2537771"/>
                <a:gd name="connsiteY8-434" fmla="*/ 31855 h 79392"/>
                <a:gd name="connsiteX9-435" fmla="*/ 254643 w 2537771"/>
                <a:gd name="connsiteY9-436" fmla="*/ 70783 h 79392"/>
                <a:gd name="connsiteX10-437" fmla="*/ 180158 w 2537771"/>
                <a:gd name="connsiteY10-438" fmla="*/ 47188 h 79392"/>
                <a:gd name="connsiteX11-439" fmla="*/ 105320 w 2537771"/>
                <a:gd name="connsiteY11-440" fmla="*/ 62373 h 79392"/>
                <a:gd name="connsiteX12-441" fmla="*/ 0 w 2537771"/>
                <a:gd name="connsiteY12-442" fmla="*/ 0 h 793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4" name="PA_组合 33"/>
          <p:cNvGrpSpPr/>
          <p:nvPr>
            <p:custDataLst>
              <p:tags r:id="rId2"/>
            </p:custDataLst>
          </p:nvPr>
        </p:nvGrpSpPr>
        <p:grpSpPr bwMode="auto">
          <a:xfrm>
            <a:off x="4904734" y="5774235"/>
            <a:ext cx="2142906" cy="1128218"/>
            <a:chOff x="7394576" y="3627438"/>
            <a:chExt cx="1077913" cy="566738"/>
          </a:xfrm>
          <a:solidFill>
            <a:schemeClr val="tx1"/>
          </a:solidFill>
        </p:grpSpPr>
        <p:sp>
          <p:nvSpPr>
            <p:cNvPr id="25" name="Freeform 100"/>
            <p:cNvSpPr/>
            <p:nvPr/>
          </p:nvSpPr>
          <p:spPr bwMode="auto">
            <a:xfrm>
              <a:off x="8122380" y="3680704"/>
              <a:ext cx="97606" cy="1704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8745" y="3706271"/>
              <a:ext cx="91241" cy="1704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720" y="3885241"/>
              <a:ext cx="70023" cy="14913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720" y="3900154"/>
              <a:ext cx="72144" cy="21306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1476" y="4072733"/>
              <a:ext cx="78510" cy="19175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355" y="4098300"/>
              <a:ext cx="80631" cy="23436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107"/>
            <p:cNvSpPr>
              <a:spLocks noEditPoints="1"/>
            </p:cNvSpPr>
            <p:nvPr/>
          </p:nvSpPr>
          <p:spPr bwMode="auto">
            <a:xfrm>
              <a:off x="7893218" y="3755274"/>
              <a:ext cx="97606" cy="368593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282804" y="320511"/>
            <a:ext cx="105918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" kern="1200" dirty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  <a:cs typeface="方正苏新诗柳楷简体-yolan" panose="02000000000000000000" pitchFamily="2" charset="-122"/>
                <a:sym typeface="Arial" panose="020B0604020202020204"/>
              </a:rPr>
              <a:t>运行时</a:t>
            </a:r>
            <a:endParaRPr lang="zh-CN" altLang="en-US" sz="2300" kern="120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  <a:cs typeface="方正苏新诗柳楷简体-yolan" panose="02000000000000000000" pitchFamily="2" charset="-122"/>
              <a:sym typeface="Arial" panose="020B0604020202020204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503504" y="254784"/>
            <a:ext cx="636853" cy="393183"/>
            <a:chOff x="3610120" y="261689"/>
            <a:chExt cx="636853" cy="393183"/>
          </a:xfrm>
        </p:grpSpPr>
        <p:pic>
          <p:nvPicPr>
            <p:cNvPr id="90" name="图片 89"/>
            <p:cNvPicPr>
              <a:picLocks noChangeAspect="1"/>
            </p:cNvPicPr>
            <p:nvPr userDrawn="1"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115">
              <a:off x="3830226" y="261689"/>
              <a:ext cx="416747" cy="246260"/>
            </a:xfrm>
            <a:prstGeom prst="rect">
              <a:avLst/>
            </a:prstGeom>
          </p:spPr>
        </p:pic>
        <p:sp>
          <p:nvSpPr>
            <p:cNvPr id="91" name="Freeform 249"/>
            <p:cNvSpPr>
              <a:spLocks noEditPoints="1"/>
            </p:cNvSpPr>
            <p:nvPr userDrawn="1"/>
          </p:nvSpPr>
          <p:spPr bwMode="auto">
            <a:xfrm rot="2431720" flipH="1">
              <a:off x="3610120" y="366070"/>
              <a:ext cx="211706" cy="288802"/>
            </a:xfrm>
            <a:custGeom>
              <a:avLst/>
              <a:gdLst>
                <a:gd name="T0" fmla="*/ 82 w 239"/>
                <a:gd name="T1" fmla="*/ 301 h 301"/>
                <a:gd name="T2" fmla="*/ 64 w 239"/>
                <a:gd name="T3" fmla="*/ 298 h 301"/>
                <a:gd name="T4" fmla="*/ 8 w 239"/>
                <a:gd name="T5" fmla="*/ 212 h 301"/>
                <a:gd name="T6" fmla="*/ 100 w 239"/>
                <a:gd name="T7" fmla="*/ 162 h 301"/>
                <a:gd name="T8" fmla="*/ 153 w 239"/>
                <a:gd name="T9" fmla="*/ 182 h 301"/>
                <a:gd name="T10" fmla="*/ 44 w 239"/>
                <a:gd name="T11" fmla="*/ 17 h 301"/>
                <a:gd name="T12" fmla="*/ 53 w 239"/>
                <a:gd name="T13" fmla="*/ 47 h 301"/>
                <a:gd name="T14" fmla="*/ 51 w 239"/>
                <a:gd name="T15" fmla="*/ 52 h 301"/>
                <a:gd name="T16" fmla="*/ 46 w 239"/>
                <a:gd name="T17" fmla="*/ 50 h 301"/>
                <a:gd name="T18" fmla="*/ 34 w 239"/>
                <a:gd name="T19" fmla="*/ 11 h 301"/>
                <a:gd name="T20" fmla="*/ 33 w 239"/>
                <a:gd name="T21" fmla="*/ 8 h 301"/>
                <a:gd name="T22" fmla="*/ 34 w 239"/>
                <a:gd name="T23" fmla="*/ 3 h 301"/>
                <a:gd name="T24" fmla="*/ 36 w 239"/>
                <a:gd name="T25" fmla="*/ 3 h 301"/>
                <a:gd name="T26" fmla="*/ 44 w 239"/>
                <a:gd name="T27" fmla="*/ 0 h 301"/>
                <a:gd name="T28" fmla="*/ 81 w 239"/>
                <a:gd name="T29" fmla="*/ 6 h 301"/>
                <a:gd name="T30" fmla="*/ 80 w 239"/>
                <a:gd name="T31" fmla="*/ 14 h 301"/>
                <a:gd name="T32" fmla="*/ 47 w 239"/>
                <a:gd name="T33" fmla="*/ 9 h 301"/>
                <a:gd name="T34" fmla="*/ 161 w 239"/>
                <a:gd name="T35" fmla="*/ 187 h 301"/>
                <a:gd name="T36" fmla="*/ 239 w 239"/>
                <a:gd name="T37" fmla="*/ 288 h 301"/>
                <a:gd name="T38" fmla="*/ 236 w 239"/>
                <a:gd name="T39" fmla="*/ 293 h 301"/>
                <a:gd name="T40" fmla="*/ 231 w 239"/>
                <a:gd name="T41" fmla="*/ 291 h 301"/>
                <a:gd name="T42" fmla="*/ 161 w 239"/>
                <a:gd name="T43" fmla="*/ 197 h 301"/>
                <a:gd name="T44" fmla="*/ 149 w 239"/>
                <a:gd name="T45" fmla="*/ 252 h 301"/>
                <a:gd name="T46" fmla="*/ 82 w 239"/>
                <a:gd name="T47" fmla="*/ 301 h 301"/>
                <a:gd name="T48" fmla="*/ 79 w 239"/>
                <a:gd name="T49" fmla="*/ 168 h 301"/>
                <a:gd name="T50" fmla="*/ 16 w 239"/>
                <a:gd name="T51" fmla="*/ 214 h 301"/>
                <a:gd name="T52" fmla="*/ 66 w 239"/>
                <a:gd name="T53" fmla="*/ 291 h 301"/>
                <a:gd name="T54" fmla="*/ 141 w 239"/>
                <a:gd name="T55" fmla="*/ 249 h 301"/>
                <a:gd name="T56" fmla="*/ 153 w 239"/>
                <a:gd name="T57" fmla="*/ 191 h 301"/>
                <a:gd name="T58" fmla="*/ 99 w 239"/>
                <a:gd name="T59" fmla="*/ 170 h 301"/>
                <a:gd name="T60" fmla="*/ 79 w 239"/>
                <a:gd name="T61" fmla="*/ 16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9" h="301">
                  <a:moveTo>
                    <a:pt x="82" y="301"/>
                  </a:moveTo>
                  <a:cubicBezTo>
                    <a:pt x="76" y="301"/>
                    <a:pt x="70" y="300"/>
                    <a:pt x="64" y="298"/>
                  </a:cubicBezTo>
                  <a:cubicBezTo>
                    <a:pt x="17" y="285"/>
                    <a:pt x="0" y="245"/>
                    <a:pt x="8" y="212"/>
                  </a:cubicBezTo>
                  <a:cubicBezTo>
                    <a:pt x="15" y="180"/>
                    <a:pt x="47" y="152"/>
                    <a:pt x="100" y="162"/>
                  </a:cubicBezTo>
                  <a:cubicBezTo>
                    <a:pt x="120" y="165"/>
                    <a:pt x="137" y="173"/>
                    <a:pt x="153" y="182"/>
                  </a:cubicBezTo>
                  <a:cubicBezTo>
                    <a:pt x="148" y="130"/>
                    <a:pt x="116" y="69"/>
                    <a:pt x="44" y="1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4" y="49"/>
                    <a:pt x="53" y="51"/>
                    <a:pt x="51" y="52"/>
                  </a:cubicBezTo>
                  <a:cubicBezTo>
                    <a:pt x="49" y="53"/>
                    <a:pt x="46" y="52"/>
                    <a:pt x="46" y="50"/>
                  </a:cubicBezTo>
                  <a:cubicBezTo>
                    <a:pt x="41" y="41"/>
                    <a:pt x="33" y="22"/>
                    <a:pt x="34" y="1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5" y="3"/>
                    <a:pt x="35" y="3"/>
                    <a:pt x="36" y="3"/>
                  </a:cubicBezTo>
                  <a:cubicBezTo>
                    <a:pt x="37" y="1"/>
                    <a:pt x="40" y="0"/>
                    <a:pt x="44" y="0"/>
                  </a:cubicBezTo>
                  <a:cubicBezTo>
                    <a:pt x="59" y="3"/>
                    <a:pt x="81" y="6"/>
                    <a:pt x="81" y="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62" y="11"/>
                    <a:pt x="47" y="9"/>
                  </a:cubicBezTo>
                  <a:cubicBezTo>
                    <a:pt x="125" y="66"/>
                    <a:pt x="158" y="131"/>
                    <a:pt x="161" y="187"/>
                  </a:cubicBezTo>
                  <a:cubicBezTo>
                    <a:pt x="217" y="225"/>
                    <a:pt x="238" y="287"/>
                    <a:pt x="239" y="288"/>
                  </a:cubicBezTo>
                  <a:cubicBezTo>
                    <a:pt x="239" y="290"/>
                    <a:pt x="238" y="293"/>
                    <a:pt x="236" y="293"/>
                  </a:cubicBezTo>
                  <a:cubicBezTo>
                    <a:pt x="234" y="294"/>
                    <a:pt x="232" y="293"/>
                    <a:pt x="231" y="291"/>
                  </a:cubicBezTo>
                  <a:cubicBezTo>
                    <a:pt x="231" y="290"/>
                    <a:pt x="211" y="233"/>
                    <a:pt x="161" y="197"/>
                  </a:cubicBezTo>
                  <a:cubicBezTo>
                    <a:pt x="161" y="217"/>
                    <a:pt x="156" y="236"/>
                    <a:pt x="149" y="252"/>
                  </a:cubicBezTo>
                  <a:cubicBezTo>
                    <a:pt x="134" y="283"/>
                    <a:pt x="109" y="301"/>
                    <a:pt x="82" y="301"/>
                  </a:cubicBezTo>
                  <a:close/>
                  <a:moveTo>
                    <a:pt x="79" y="168"/>
                  </a:moveTo>
                  <a:cubicBezTo>
                    <a:pt x="43" y="168"/>
                    <a:pt x="21" y="189"/>
                    <a:pt x="16" y="214"/>
                  </a:cubicBezTo>
                  <a:cubicBezTo>
                    <a:pt x="9" y="243"/>
                    <a:pt x="24" y="279"/>
                    <a:pt x="66" y="291"/>
                  </a:cubicBezTo>
                  <a:cubicBezTo>
                    <a:pt x="96" y="299"/>
                    <a:pt x="125" y="283"/>
                    <a:pt x="141" y="249"/>
                  </a:cubicBezTo>
                  <a:cubicBezTo>
                    <a:pt x="149" y="232"/>
                    <a:pt x="154" y="212"/>
                    <a:pt x="153" y="191"/>
                  </a:cubicBezTo>
                  <a:cubicBezTo>
                    <a:pt x="138" y="181"/>
                    <a:pt x="120" y="174"/>
                    <a:pt x="99" y="170"/>
                  </a:cubicBezTo>
                  <a:cubicBezTo>
                    <a:pt x="92" y="168"/>
                    <a:pt x="85" y="168"/>
                    <a:pt x="79" y="1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05" y="1323975"/>
            <a:ext cx="6447790" cy="4209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宽屏</PresentationFormat>
  <Paragraphs>132</Paragraphs>
  <Slides>16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方正苏新诗柳楷简体-yolan</vt:lpstr>
      <vt:lpstr>DFPShaoNvW5-GB</vt:lpstr>
      <vt:lpstr>Calibri</vt:lpstr>
      <vt:lpstr>MS PGothic</vt:lpstr>
      <vt:lpstr>Raleway</vt:lpstr>
      <vt:lpstr>Raleway Light</vt:lpstr>
      <vt:lpstr>Arial Unicode MS</vt:lpstr>
      <vt:lpstr>Arial Black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lenovo</cp:lastModifiedBy>
  <cp:revision>87</cp:revision>
  <dcterms:created xsi:type="dcterms:W3CDTF">2017-10-20T03:31:00Z</dcterms:created>
  <dcterms:modified xsi:type="dcterms:W3CDTF">2018-06-05T01:53:27Z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