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72239-90B9-4355-AFC5-CF2443FF8D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91EE9F-EC3D-43FF-BEF2-263EABBF4C8D}">
      <dgm:prSet/>
      <dgm:spPr/>
      <dgm:t>
        <a:bodyPr/>
        <a:lstStyle/>
        <a:p>
          <a:r>
            <a:rPr lang="it-IT"/>
            <a:t>Utente Ospite</a:t>
          </a:r>
          <a:endParaRPr lang="en-US"/>
        </a:p>
      </dgm:t>
    </dgm:pt>
    <dgm:pt modelId="{90AA2053-E0DB-417A-A305-CCC20F3ADD8A}" type="parTrans" cxnId="{439A080A-9566-4848-9B62-DE174278A426}">
      <dgm:prSet/>
      <dgm:spPr/>
      <dgm:t>
        <a:bodyPr/>
        <a:lstStyle/>
        <a:p>
          <a:endParaRPr lang="en-US"/>
        </a:p>
      </dgm:t>
    </dgm:pt>
    <dgm:pt modelId="{71778014-85C0-47F3-B6E0-B9588ACB6679}" type="sibTrans" cxnId="{439A080A-9566-4848-9B62-DE174278A426}">
      <dgm:prSet/>
      <dgm:spPr/>
      <dgm:t>
        <a:bodyPr/>
        <a:lstStyle/>
        <a:p>
          <a:endParaRPr lang="en-US"/>
        </a:p>
      </dgm:t>
    </dgm:pt>
    <dgm:pt modelId="{252C8080-7C41-4A18-A092-06ABEEAADF25}">
      <dgm:prSet/>
      <dgm:spPr/>
      <dgm:t>
        <a:bodyPr/>
        <a:lstStyle/>
        <a:p>
          <a:r>
            <a:rPr lang="it-IT"/>
            <a:t>Utente Registrato</a:t>
          </a:r>
          <a:endParaRPr lang="en-US"/>
        </a:p>
      </dgm:t>
    </dgm:pt>
    <dgm:pt modelId="{4F947E64-EEFE-4E3F-B177-262F04D8B421}" type="parTrans" cxnId="{E9F05BED-FA8A-42DC-82CB-60E20D42EC6B}">
      <dgm:prSet/>
      <dgm:spPr/>
      <dgm:t>
        <a:bodyPr/>
        <a:lstStyle/>
        <a:p>
          <a:endParaRPr lang="en-US"/>
        </a:p>
      </dgm:t>
    </dgm:pt>
    <dgm:pt modelId="{5309EDAF-8FC6-4BD4-BA1F-952EEA858B92}" type="sibTrans" cxnId="{E9F05BED-FA8A-42DC-82CB-60E20D42EC6B}">
      <dgm:prSet/>
      <dgm:spPr/>
      <dgm:t>
        <a:bodyPr/>
        <a:lstStyle/>
        <a:p>
          <a:endParaRPr lang="en-US"/>
        </a:p>
      </dgm:t>
    </dgm:pt>
    <dgm:pt modelId="{16D3FF13-DF9F-4CD4-A44C-0CEBA35FBCC9}">
      <dgm:prSet/>
      <dgm:spPr/>
      <dgm:t>
        <a:bodyPr/>
        <a:lstStyle/>
        <a:p>
          <a:r>
            <a:rPr lang="it-IT"/>
            <a:t>Amministratore</a:t>
          </a:r>
          <a:endParaRPr lang="en-US"/>
        </a:p>
      </dgm:t>
    </dgm:pt>
    <dgm:pt modelId="{ECA2D1FA-30C6-4F6C-BDF1-AD0434DDEE74}" type="parTrans" cxnId="{6DB8ABE3-4EF7-4432-ACBF-726D0ECFBA7C}">
      <dgm:prSet/>
      <dgm:spPr/>
      <dgm:t>
        <a:bodyPr/>
        <a:lstStyle/>
        <a:p>
          <a:endParaRPr lang="en-US"/>
        </a:p>
      </dgm:t>
    </dgm:pt>
    <dgm:pt modelId="{9C8D9180-34DA-4660-A777-FFAFE5B86079}" type="sibTrans" cxnId="{6DB8ABE3-4EF7-4432-ACBF-726D0ECFBA7C}">
      <dgm:prSet/>
      <dgm:spPr/>
      <dgm:t>
        <a:bodyPr/>
        <a:lstStyle/>
        <a:p>
          <a:endParaRPr lang="en-US"/>
        </a:p>
      </dgm:t>
    </dgm:pt>
    <dgm:pt modelId="{A3BD246D-BD50-4536-9080-557914423FE4}" type="pres">
      <dgm:prSet presAssocID="{62A72239-90B9-4355-AFC5-CF2443FF8D03}" presName="linear" presStyleCnt="0">
        <dgm:presLayoutVars>
          <dgm:animLvl val="lvl"/>
          <dgm:resizeHandles val="exact"/>
        </dgm:presLayoutVars>
      </dgm:prSet>
      <dgm:spPr/>
    </dgm:pt>
    <dgm:pt modelId="{3E693936-CCD5-48AD-AFB0-03B7B87C8EBB}" type="pres">
      <dgm:prSet presAssocID="{DD91EE9F-EC3D-43FF-BEF2-263EABBF4C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B25214-1513-4434-ABF7-47B1B9C11568}" type="pres">
      <dgm:prSet presAssocID="{71778014-85C0-47F3-B6E0-B9588ACB6679}" presName="spacer" presStyleCnt="0"/>
      <dgm:spPr/>
    </dgm:pt>
    <dgm:pt modelId="{08C70036-9B35-4C0D-BB6C-265B30AEF748}" type="pres">
      <dgm:prSet presAssocID="{252C8080-7C41-4A18-A092-06ABEEAAD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88969B-874B-49AC-BCE3-D3E72A29996F}" type="pres">
      <dgm:prSet presAssocID="{5309EDAF-8FC6-4BD4-BA1F-952EEA858B92}" presName="spacer" presStyleCnt="0"/>
      <dgm:spPr/>
    </dgm:pt>
    <dgm:pt modelId="{2BA6557B-ABAC-4909-88DC-67BC96FA72EC}" type="pres">
      <dgm:prSet presAssocID="{16D3FF13-DF9F-4CD4-A44C-0CEBA35FBC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9A080A-9566-4848-9B62-DE174278A426}" srcId="{62A72239-90B9-4355-AFC5-CF2443FF8D03}" destId="{DD91EE9F-EC3D-43FF-BEF2-263EABBF4C8D}" srcOrd="0" destOrd="0" parTransId="{90AA2053-E0DB-417A-A305-CCC20F3ADD8A}" sibTransId="{71778014-85C0-47F3-B6E0-B9588ACB6679}"/>
    <dgm:cxn modelId="{BAA85D24-6CC6-43C3-A06F-98D3C62CD9B9}" type="presOf" srcId="{252C8080-7C41-4A18-A092-06ABEEAADF25}" destId="{08C70036-9B35-4C0D-BB6C-265B30AEF748}" srcOrd="0" destOrd="0" presId="urn:microsoft.com/office/officeart/2005/8/layout/vList2"/>
    <dgm:cxn modelId="{F7FF58A2-6AE0-459B-A0AA-C0404BADE99D}" type="presOf" srcId="{DD91EE9F-EC3D-43FF-BEF2-263EABBF4C8D}" destId="{3E693936-CCD5-48AD-AFB0-03B7B87C8EBB}" srcOrd="0" destOrd="0" presId="urn:microsoft.com/office/officeart/2005/8/layout/vList2"/>
    <dgm:cxn modelId="{3FCAC1CE-FAE5-4E2C-934E-E8F7E8C63BEB}" type="presOf" srcId="{62A72239-90B9-4355-AFC5-CF2443FF8D03}" destId="{A3BD246D-BD50-4536-9080-557914423FE4}" srcOrd="0" destOrd="0" presId="urn:microsoft.com/office/officeart/2005/8/layout/vList2"/>
    <dgm:cxn modelId="{6DB8ABE3-4EF7-4432-ACBF-726D0ECFBA7C}" srcId="{62A72239-90B9-4355-AFC5-CF2443FF8D03}" destId="{16D3FF13-DF9F-4CD4-A44C-0CEBA35FBCC9}" srcOrd="2" destOrd="0" parTransId="{ECA2D1FA-30C6-4F6C-BDF1-AD0434DDEE74}" sibTransId="{9C8D9180-34DA-4660-A777-FFAFE5B86079}"/>
    <dgm:cxn modelId="{D9ABD4EA-16D6-4CBD-9BD0-9E92D23E830F}" type="presOf" srcId="{16D3FF13-DF9F-4CD4-A44C-0CEBA35FBCC9}" destId="{2BA6557B-ABAC-4909-88DC-67BC96FA72EC}" srcOrd="0" destOrd="0" presId="urn:microsoft.com/office/officeart/2005/8/layout/vList2"/>
    <dgm:cxn modelId="{E9F05BED-FA8A-42DC-82CB-60E20D42EC6B}" srcId="{62A72239-90B9-4355-AFC5-CF2443FF8D03}" destId="{252C8080-7C41-4A18-A092-06ABEEAADF25}" srcOrd="1" destOrd="0" parTransId="{4F947E64-EEFE-4E3F-B177-262F04D8B421}" sibTransId="{5309EDAF-8FC6-4BD4-BA1F-952EEA858B92}"/>
    <dgm:cxn modelId="{92181BD7-F1B6-4097-9457-B69B2633C854}" type="presParOf" srcId="{A3BD246D-BD50-4536-9080-557914423FE4}" destId="{3E693936-CCD5-48AD-AFB0-03B7B87C8EBB}" srcOrd="0" destOrd="0" presId="urn:microsoft.com/office/officeart/2005/8/layout/vList2"/>
    <dgm:cxn modelId="{020B312E-ADD9-46BF-9D5A-5240EA92DCDD}" type="presParOf" srcId="{A3BD246D-BD50-4536-9080-557914423FE4}" destId="{F8B25214-1513-4434-ABF7-47B1B9C11568}" srcOrd="1" destOrd="0" presId="urn:microsoft.com/office/officeart/2005/8/layout/vList2"/>
    <dgm:cxn modelId="{FF097284-F75E-47D9-8840-64E02416F0B2}" type="presParOf" srcId="{A3BD246D-BD50-4536-9080-557914423FE4}" destId="{08C70036-9B35-4C0D-BB6C-265B30AEF748}" srcOrd="2" destOrd="0" presId="urn:microsoft.com/office/officeart/2005/8/layout/vList2"/>
    <dgm:cxn modelId="{A1831EA1-9C07-492B-A337-F1EC9B4B7CC2}" type="presParOf" srcId="{A3BD246D-BD50-4536-9080-557914423FE4}" destId="{9E88969B-874B-49AC-BCE3-D3E72A29996F}" srcOrd="3" destOrd="0" presId="urn:microsoft.com/office/officeart/2005/8/layout/vList2"/>
    <dgm:cxn modelId="{BAE14D42-8EA8-4C8C-84DE-896D06B09D4D}" type="presParOf" srcId="{A3BD246D-BD50-4536-9080-557914423FE4}" destId="{2BA6557B-ABAC-4909-88DC-67BC96FA72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4A6B2-91E6-48D0-BB01-12A21B0C9A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1DFD78C6-B4EB-43C3-A53F-4F13E985A03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Visualizzare la lista di tutti i Film e le SerieTV presenti nel dataset.</a:t>
          </a:r>
          <a:endParaRPr lang="en-US"/>
        </a:p>
      </dgm:t>
    </dgm:pt>
    <dgm:pt modelId="{E66FB1A9-99A5-4A08-9259-1FCC5811FD05}" type="parTrans" cxnId="{A71DF4F4-DEF9-486D-AF7A-CA99FDD7F985}">
      <dgm:prSet/>
      <dgm:spPr/>
      <dgm:t>
        <a:bodyPr/>
        <a:lstStyle/>
        <a:p>
          <a:endParaRPr lang="en-US"/>
        </a:p>
      </dgm:t>
    </dgm:pt>
    <dgm:pt modelId="{AFF5C34D-0905-4789-971E-7B98E7C762B1}" type="sibTrans" cxnId="{A71DF4F4-DEF9-486D-AF7A-CA99FDD7F985}">
      <dgm:prSet/>
      <dgm:spPr/>
      <dgm:t>
        <a:bodyPr/>
        <a:lstStyle/>
        <a:p>
          <a:endParaRPr lang="en-US"/>
        </a:p>
      </dgm:t>
    </dgm:pt>
    <dgm:pt modelId="{0961DD68-3EFE-47EE-B77E-50AD0BCB0DF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Aggiungere, Modificare, Eliminare prodotti.</a:t>
          </a:r>
          <a:endParaRPr lang="en-US"/>
        </a:p>
      </dgm:t>
    </dgm:pt>
    <dgm:pt modelId="{C3A53D25-1E5D-43EA-8E17-8D1AF831937A}" type="parTrans" cxnId="{65928319-E466-4FC1-8AF0-D0D96C6F552B}">
      <dgm:prSet/>
      <dgm:spPr/>
      <dgm:t>
        <a:bodyPr/>
        <a:lstStyle/>
        <a:p>
          <a:endParaRPr lang="en-US"/>
        </a:p>
      </dgm:t>
    </dgm:pt>
    <dgm:pt modelId="{AAA57CCF-FDD8-4FFF-984A-3BCF115150E3}" type="sibTrans" cxnId="{65928319-E466-4FC1-8AF0-D0D96C6F552B}">
      <dgm:prSet/>
      <dgm:spPr/>
      <dgm:t>
        <a:bodyPr/>
        <a:lstStyle/>
        <a:p>
          <a:endParaRPr lang="en-US"/>
        </a:p>
      </dgm:t>
    </dgm:pt>
    <dgm:pt modelId="{F8D94A55-BA6C-4E21-872D-96EF5C27951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Ricercare Film e SerieTV per Titolo,Data e Artista.</a:t>
          </a:r>
          <a:endParaRPr lang="en-US"/>
        </a:p>
      </dgm:t>
    </dgm:pt>
    <dgm:pt modelId="{B91C067D-D3B1-45F3-8BB5-C1DF1B7360F3}" type="parTrans" cxnId="{D6857010-61D8-44CD-A203-D54A0705EB8F}">
      <dgm:prSet/>
      <dgm:spPr/>
      <dgm:t>
        <a:bodyPr/>
        <a:lstStyle/>
        <a:p>
          <a:endParaRPr lang="en-US"/>
        </a:p>
      </dgm:t>
    </dgm:pt>
    <dgm:pt modelId="{5E9299CF-B320-48E9-AF53-C3934D8D0247}" type="sibTrans" cxnId="{D6857010-61D8-44CD-A203-D54A0705EB8F}">
      <dgm:prSet/>
      <dgm:spPr/>
      <dgm:t>
        <a:bodyPr/>
        <a:lstStyle/>
        <a:p>
          <a:endParaRPr lang="en-US"/>
        </a:p>
      </dgm:t>
    </dgm:pt>
    <dgm:pt modelId="{5FBEECD4-36BA-49AA-B30D-81C4D3981AB3}" type="pres">
      <dgm:prSet presAssocID="{8234A6B2-91E6-48D0-BB01-12A21B0C9A14}" presName="root" presStyleCnt="0">
        <dgm:presLayoutVars>
          <dgm:dir/>
          <dgm:resizeHandles val="exact"/>
        </dgm:presLayoutVars>
      </dgm:prSet>
      <dgm:spPr/>
    </dgm:pt>
    <dgm:pt modelId="{F95B646C-1C51-4A1A-8D39-CC57F5ECC56B}" type="pres">
      <dgm:prSet presAssocID="{1DFD78C6-B4EB-43C3-A53F-4F13E985A03D}" presName="compNode" presStyleCnt="0"/>
      <dgm:spPr/>
    </dgm:pt>
    <dgm:pt modelId="{3B02D816-BFB5-4090-98B6-A7EAC630F71D}" type="pres">
      <dgm:prSet presAssocID="{1DFD78C6-B4EB-43C3-A53F-4F13E985A03D}" presName="bgRect" presStyleLbl="bgShp" presStyleIdx="0" presStyleCnt="3"/>
      <dgm:spPr/>
    </dgm:pt>
    <dgm:pt modelId="{7379898E-A9A9-4551-9A58-9DC69B30D829}" type="pres">
      <dgm:prSet presAssocID="{1DFD78C6-B4EB-43C3-A53F-4F13E985A0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783DC1CE-C46A-44E0-BE85-2DF004E8FD82}" type="pres">
      <dgm:prSet presAssocID="{1DFD78C6-B4EB-43C3-A53F-4F13E985A03D}" presName="spaceRect" presStyleCnt="0"/>
      <dgm:spPr/>
    </dgm:pt>
    <dgm:pt modelId="{3F470842-590E-490E-B17D-664118C08B0F}" type="pres">
      <dgm:prSet presAssocID="{1DFD78C6-B4EB-43C3-A53F-4F13E985A03D}" presName="parTx" presStyleLbl="revTx" presStyleIdx="0" presStyleCnt="3">
        <dgm:presLayoutVars>
          <dgm:chMax val="0"/>
          <dgm:chPref val="0"/>
        </dgm:presLayoutVars>
      </dgm:prSet>
      <dgm:spPr/>
    </dgm:pt>
    <dgm:pt modelId="{DFAB8EF7-078C-4E81-9190-5DF5B29B9422}" type="pres">
      <dgm:prSet presAssocID="{AFF5C34D-0905-4789-971E-7B98E7C762B1}" presName="sibTrans" presStyleCnt="0"/>
      <dgm:spPr/>
    </dgm:pt>
    <dgm:pt modelId="{E50986AC-BA3B-4E6F-82EE-36F1B5C349B8}" type="pres">
      <dgm:prSet presAssocID="{0961DD68-3EFE-47EE-B77E-50AD0BCB0DF7}" presName="compNode" presStyleCnt="0"/>
      <dgm:spPr/>
    </dgm:pt>
    <dgm:pt modelId="{1F3F256C-2F9E-44CE-9910-B0257AEA9280}" type="pres">
      <dgm:prSet presAssocID="{0961DD68-3EFE-47EE-B77E-50AD0BCB0DF7}" presName="bgRect" presStyleLbl="bgShp" presStyleIdx="1" presStyleCnt="3"/>
      <dgm:spPr/>
    </dgm:pt>
    <dgm:pt modelId="{7A423517-28AB-4E0A-B4E3-3F9762AFA793}" type="pres">
      <dgm:prSet presAssocID="{0961DD68-3EFE-47EE-B77E-50AD0BCB0D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mma"/>
        </a:ext>
      </dgm:extLst>
    </dgm:pt>
    <dgm:pt modelId="{E107613A-8F17-4F30-A368-74DC80A7485A}" type="pres">
      <dgm:prSet presAssocID="{0961DD68-3EFE-47EE-B77E-50AD0BCB0DF7}" presName="spaceRect" presStyleCnt="0"/>
      <dgm:spPr/>
    </dgm:pt>
    <dgm:pt modelId="{2DCF3219-2AB9-4D07-A9E1-E6C8052AAEE6}" type="pres">
      <dgm:prSet presAssocID="{0961DD68-3EFE-47EE-B77E-50AD0BCB0DF7}" presName="parTx" presStyleLbl="revTx" presStyleIdx="1" presStyleCnt="3">
        <dgm:presLayoutVars>
          <dgm:chMax val="0"/>
          <dgm:chPref val="0"/>
        </dgm:presLayoutVars>
      </dgm:prSet>
      <dgm:spPr/>
    </dgm:pt>
    <dgm:pt modelId="{8160B5C7-F3F4-4CA4-8352-03D24956AF83}" type="pres">
      <dgm:prSet presAssocID="{AAA57CCF-FDD8-4FFF-984A-3BCF115150E3}" presName="sibTrans" presStyleCnt="0"/>
      <dgm:spPr/>
    </dgm:pt>
    <dgm:pt modelId="{389A1FB7-7D13-4BD0-A2B2-2B2498911A2A}" type="pres">
      <dgm:prSet presAssocID="{F8D94A55-BA6C-4E21-872D-96EF5C279514}" presName="compNode" presStyleCnt="0"/>
      <dgm:spPr/>
    </dgm:pt>
    <dgm:pt modelId="{C529EF26-9FE3-47A4-92DB-75F726014809}" type="pres">
      <dgm:prSet presAssocID="{F8D94A55-BA6C-4E21-872D-96EF5C279514}" presName="bgRect" presStyleLbl="bgShp" presStyleIdx="2" presStyleCnt="3"/>
      <dgm:spPr/>
    </dgm:pt>
    <dgm:pt modelId="{8864B268-CAC6-4A55-9BFC-66BCE64772FC}" type="pres">
      <dgm:prSet presAssocID="{F8D94A55-BA6C-4E21-872D-96EF5C2795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C3A46A4-6099-4146-92FB-941A52A17ED0}" type="pres">
      <dgm:prSet presAssocID="{F8D94A55-BA6C-4E21-872D-96EF5C279514}" presName="spaceRect" presStyleCnt="0"/>
      <dgm:spPr/>
    </dgm:pt>
    <dgm:pt modelId="{79C863A1-5A60-4F8F-8A4D-DCFD1CF0B477}" type="pres">
      <dgm:prSet presAssocID="{F8D94A55-BA6C-4E21-872D-96EF5C2795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857010-61D8-44CD-A203-D54A0705EB8F}" srcId="{8234A6B2-91E6-48D0-BB01-12A21B0C9A14}" destId="{F8D94A55-BA6C-4E21-872D-96EF5C279514}" srcOrd="2" destOrd="0" parTransId="{B91C067D-D3B1-45F3-8BB5-C1DF1B7360F3}" sibTransId="{5E9299CF-B320-48E9-AF53-C3934D8D0247}"/>
    <dgm:cxn modelId="{65928319-E466-4FC1-8AF0-D0D96C6F552B}" srcId="{8234A6B2-91E6-48D0-BB01-12A21B0C9A14}" destId="{0961DD68-3EFE-47EE-B77E-50AD0BCB0DF7}" srcOrd="1" destOrd="0" parTransId="{C3A53D25-1E5D-43EA-8E17-8D1AF831937A}" sibTransId="{AAA57CCF-FDD8-4FFF-984A-3BCF115150E3}"/>
    <dgm:cxn modelId="{D9ED4228-FB0E-481D-85D9-8E8384EC781D}" type="presOf" srcId="{8234A6B2-91E6-48D0-BB01-12A21B0C9A14}" destId="{5FBEECD4-36BA-49AA-B30D-81C4D3981AB3}" srcOrd="0" destOrd="0" presId="urn:microsoft.com/office/officeart/2018/2/layout/IconVerticalSolidList"/>
    <dgm:cxn modelId="{C8FD3D8A-A13F-4078-87C8-D091A1CBE68E}" type="presOf" srcId="{0961DD68-3EFE-47EE-B77E-50AD0BCB0DF7}" destId="{2DCF3219-2AB9-4D07-A9E1-E6C8052AAEE6}" srcOrd="0" destOrd="0" presId="urn:microsoft.com/office/officeart/2018/2/layout/IconVerticalSolidList"/>
    <dgm:cxn modelId="{581D1BC7-6FC8-40A6-8F7C-86A3C0B25E32}" type="presOf" srcId="{F8D94A55-BA6C-4E21-872D-96EF5C279514}" destId="{79C863A1-5A60-4F8F-8A4D-DCFD1CF0B477}" srcOrd="0" destOrd="0" presId="urn:microsoft.com/office/officeart/2018/2/layout/IconVerticalSolidList"/>
    <dgm:cxn modelId="{3CD31CCF-3E2F-485B-A550-39EF68BBFF99}" type="presOf" srcId="{1DFD78C6-B4EB-43C3-A53F-4F13E985A03D}" destId="{3F470842-590E-490E-B17D-664118C08B0F}" srcOrd="0" destOrd="0" presId="urn:microsoft.com/office/officeart/2018/2/layout/IconVerticalSolidList"/>
    <dgm:cxn modelId="{A71DF4F4-DEF9-486D-AF7A-CA99FDD7F985}" srcId="{8234A6B2-91E6-48D0-BB01-12A21B0C9A14}" destId="{1DFD78C6-B4EB-43C3-A53F-4F13E985A03D}" srcOrd="0" destOrd="0" parTransId="{E66FB1A9-99A5-4A08-9259-1FCC5811FD05}" sibTransId="{AFF5C34D-0905-4789-971E-7B98E7C762B1}"/>
    <dgm:cxn modelId="{1A349A62-2A29-4A91-8C09-62F06D248621}" type="presParOf" srcId="{5FBEECD4-36BA-49AA-B30D-81C4D3981AB3}" destId="{F95B646C-1C51-4A1A-8D39-CC57F5ECC56B}" srcOrd="0" destOrd="0" presId="urn:microsoft.com/office/officeart/2018/2/layout/IconVerticalSolidList"/>
    <dgm:cxn modelId="{1432AC5F-FAB1-4FDB-B4EF-B3E94164B659}" type="presParOf" srcId="{F95B646C-1C51-4A1A-8D39-CC57F5ECC56B}" destId="{3B02D816-BFB5-4090-98B6-A7EAC630F71D}" srcOrd="0" destOrd="0" presId="urn:microsoft.com/office/officeart/2018/2/layout/IconVerticalSolidList"/>
    <dgm:cxn modelId="{0D7352C0-3142-41E2-ACA6-212C6D2EA08F}" type="presParOf" srcId="{F95B646C-1C51-4A1A-8D39-CC57F5ECC56B}" destId="{7379898E-A9A9-4551-9A58-9DC69B30D829}" srcOrd="1" destOrd="0" presId="urn:microsoft.com/office/officeart/2018/2/layout/IconVerticalSolidList"/>
    <dgm:cxn modelId="{28BA7748-F010-42BF-8A53-FCF707F4F0D2}" type="presParOf" srcId="{F95B646C-1C51-4A1A-8D39-CC57F5ECC56B}" destId="{783DC1CE-C46A-44E0-BE85-2DF004E8FD82}" srcOrd="2" destOrd="0" presId="urn:microsoft.com/office/officeart/2018/2/layout/IconVerticalSolidList"/>
    <dgm:cxn modelId="{A5ACC26A-1241-4429-A596-0064E9F218C1}" type="presParOf" srcId="{F95B646C-1C51-4A1A-8D39-CC57F5ECC56B}" destId="{3F470842-590E-490E-B17D-664118C08B0F}" srcOrd="3" destOrd="0" presId="urn:microsoft.com/office/officeart/2018/2/layout/IconVerticalSolidList"/>
    <dgm:cxn modelId="{D16AEA40-322D-48CD-BADD-08FB75200D0A}" type="presParOf" srcId="{5FBEECD4-36BA-49AA-B30D-81C4D3981AB3}" destId="{DFAB8EF7-078C-4E81-9190-5DF5B29B9422}" srcOrd="1" destOrd="0" presId="urn:microsoft.com/office/officeart/2018/2/layout/IconVerticalSolidList"/>
    <dgm:cxn modelId="{9EA135C9-0AA5-4506-896B-6AD3EA5D2C3D}" type="presParOf" srcId="{5FBEECD4-36BA-49AA-B30D-81C4D3981AB3}" destId="{E50986AC-BA3B-4E6F-82EE-36F1B5C349B8}" srcOrd="2" destOrd="0" presId="urn:microsoft.com/office/officeart/2018/2/layout/IconVerticalSolidList"/>
    <dgm:cxn modelId="{0A09577A-2FF6-44B2-BBCA-6923614679DC}" type="presParOf" srcId="{E50986AC-BA3B-4E6F-82EE-36F1B5C349B8}" destId="{1F3F256C-2F9E-44CE-9910-B0257AEA9280}" srcOrd="0" destOrd="0" presId="urn:microsoft.com/office/officeart/2018/2/layout/IconVerticalSolidList"/>
    <dgm:cxn modelId="{D8D25324-1041-4211-B75A-B9A81103787B}" type="presParOf" srcId="{E50986AC-BA3B-4E6F-82EE-36F1B5C349B8}" destId="{7A423517-28AB-4E0A-B4E3-3F9762AFA793}" srcOrd="1" destOrd="0" presId="urn:microsoft.com/office/officeart/2018/2/layout/IconVerticalSolidList"/>
    <dgm:cxn modelId="{74C7EE89-6964-4EAA-A0C5-BA7B0B136E3F}" type="presParOf" srcId="{E50986AC-BA3B-4E6F-82EE-36F1B5C349B8}" destId="{E107613A-8F17-4F30-A368-74DC80A7485A}" srcOrd="2" destOrd="0" presId="urn:microsoft.com/office/officeart/2018/2/layout/IconVerticalSolidList"/>
    <dgm:cxn modelId="{9CD6B3D6-BC22-46B3-996F-CE5558F86E04}" type="presParOf" srcId="{E50986AC-BA3B-4E6F-82EE-36F1B5C349B8}" destId="{2DCF3219-2AB9-4D07-A9E1-E6C8052AAEE6}" srcOrd="3" destOrd="0" presId="urn:microsoft.com/office/officeart/2018/2/layout/IconVerticalSolidList"/>
    <dgm:cxn modelId="{31C4D17A-0B72-48EE-9D68-D405098B52DD}" type="presParOf" srcId="{5FBEECD4-36BA-49AA-B30D-81C4D3981AB3}" destId="{8160B5C7-F3F4-4CA4-8352-03D24956AF83}" srcOrd="3" destOrd="0" presId="urn:microsoft.com/office/officeart/2018/2/layout/IconVerticalSolidList"/>
    <dgm:cxn modelId="{FB59DBE5-A30C-4EA0-B1A7-7BC9B4445A56}" type="presParOf" srcId="{5FBEECD4-36BA-49AA-B30D-81C4D3981AB3}" destId="{389A1FB7-7D13-4BD0-A2B2-2B2498911A2A}" srcOrd="4" destOrd="0" presId="urn:microsoft.com/office/officeart/2018/2/layout/IconVerticalSolidList"/>
    <dgm:cxn modelId="{211B325F-71CA-4971-B797-ADC0ACF38117}" type="presParOf" srcId="{389A1FB7-7D13-4BD0-A2B2-2B2498911A2A}" destId="{C529EF26-9FE3-47A4-92DB-75F726014809}" srcOrd="0" destOrd="0" presId="urn:microsoft.com/office/officeart/2018/2/layout/IconVerticalSolidList"/>
    <dgm:cxn modelId="{29F411F4-303D-4D52-80B2-6C66E2FF4DA9}" type="presParOf" srcId="{389A1FB7-7D13-4BD0-A2B2-2B2498911A2A}" destId="{8864B268-CAC6-4A55-9BFC-66BCE64772FC}" srcOrd="1" destOrd="0" presId="urn:microsoft.com/office/officeart/2018/2/layout/IconVerticalSolidList"/>
    <dgm:cxn modelId="{AB0D5AA4-D7FE-454A-ADAB-1C6CD6F86915}" type="presParOf" srcId="{389A1FB7-7D13-4BD0-A2B2-2B2498911A2A}" destId="{9C3A46A4-6099-4146-92FB-941A52A17ED0}" srcOrd="2" destOrd="0" presId="urn:microsoft.com/office/officeart/2018/2/layout/IconVerticalSolidList"/>
    <dgm:cxn modelId="{F37AE5FF-838B-4572-8398-3C753B87B11F}" type="presParOf" srcId="{389A1FB7-7D13-4BD0-A2B2-2B2498911A2A}" destId="{79C863A1-5A60-4F8F-8A4D-DCFD1CF0B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93936-CCD5-48AD-AFB0-03B7B87C8EBB}">
      <dsp:nvSpPr>
        <dsp:cNvPr id="0" name=""/>
        <dsp:cNvSpPr/>
      </dsp:nvSpPr>
      <dsp:spPr>
        <a:xfrm>
          <a:off x="0" y="502380"/>
          <a:ext cx="6096000" cy="1380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Utente Ospite</a:t>
          </a:r>
          <a:endParaRPr lang="en-US" sz="5900" kern="1200"/>
        </a:p>
      </dsp:txBody>
      <dsp:txXfrm>
        <a:off x="67395" y="569775"/>
        <a:ext cx="5961210" cy="1245809"/>
      </dsp:txXfrm>
    </dsp:sp>
    <dsp:sp modelId="{08C70036-9B35-4C0D-BB6C-265B30AEF748}">
      <dsp:nvSpPr>
        <dsp:cNvPr id="0" name=""/>
        <dsp:cNvSpPr/>
      </dsp:nvSpPr>
      <dsp:spPr>
        <a:xfrm>
          <a:off x="0" y="2052900"/>
          <a:ext cx="6096000" cy="1380599"/>
        </a:xfrm>
        <a:prstGeom prst="roundRect">
          <a:avLst/>
        </a:prstGeom>
        <a:solidFill>
          <a:schemeClr val="accent2">
            <a:hueOff val="747414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Utente Registrato</a:t>
          </a:r>
          <a:endParaRPr lang="en-US" sz="5900" kern="1200"/>
        </a:p>
      </dsp:txBody>
      <dsp:txXfrm>
        <a:off x="67395" y="2120295"/>
        <a:ext cx="5961210" cy="1245809"/>
      </dsp:txXfrm>
    </dsp:sp>
    <dsp:sp modelId="{2BA6557B-ABAC-4909-88DC-67BC96FA72EC}">
      <dsp:nvSpPr>
        <dsp:cNvPr id="0" name=""/>
        <dsp:cNvSpPr/>
      </dsp:nvSpPr>
      <dsp:spPr>
        <a:xfrm>
          <a:off x="0" y="3603420"/>
          <a:ext cx="6096000" cy="1380599"/>
        </a:xfrm>
        <a:prstGeom prst="roundRect">
          <a:avLst/>
        </a:prstGeom>
        <a:solidFill>
          <a:schemeClr val="accent2">
            <a:hueOff val="149482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/>
            <a:t>Amministratore</a:t>
          </a:r>
          <a:endParaRPr lang="en-US" sz="5900" kern="1200"/>
        </a:p>
      </dsp:txBody>
      <dsp:txXfrm>
        <a:off x="67395" y="3670815"/>
        <a:ext cx="5961210" cy="1245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2D816-BFB5-4090-98B6-A7EAC630F71D}">
      <dsp:nvSpPr>
        <dsp:cNvPr id="0" name=""/>
        <dsp:cNvSpPr/>
      </dsp:nvSpPr>
      <dsp:spPr>
        <a:xfrm>
          <a:off x="0" y="407"/>
          <a:ext cx="9725464" cy="9536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9898E-A9A9-4551-9A58-9DC69B30D829}">
      <dsp:nvSpPr>
        <dsp:cNvPr id="0" name=""/>
        <dsp:cNvSpPr/>
      </dsp:nvSpPr>
      <dsp:spPr>
        <a:xfrm>
          <a:off x="288491" y="214987"/>
          <a:ext cx="524529" cy="52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70842-590E-490E-B17D-664118C08B0F}">
      <dsp:nvSpPr>
        <dsp:cNvPr id="0" name=""/>
        <dsp:cNvSpPr/>
      </dsp:nvSpPr>
      <dsp:spPr>
        <a:xfrm>
          <a:off x="1101512" y="407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Visualizzare la lista di tutti i Film e le SerieTV presenti nel dataset.</a:t>
          </a:r>
          <a:endParaRPr lang="en-US" sz="2500" kern="1200"/>
        </a:p>
      </dsp:txBody>
      <dsp:txXfrm>
        <a:off x="1101512" y="407"/>
        <a:ext cx="8623951" cy="953690"/>
      </dsp:txXfrm>
    </dsp:sp>
    <dsp:sp modelId="{1F3F256C-2F9E-44CE-9910-B0257AEA9280}">
      <dsp:nvSpPr>
        <dsp:cNvPr id="0" name=""/>
        <dsp:cNvSpPr/>
      </dsp:nvSpPr>
      <dsp:spPr>
        <a:xfrm>
          <a:off x="0" y="1192521"/>
          <a:ext cx="9725464" cy="953690"/>
        </a:xfrm>
        <a:prstGeom prst="roundRect">
          <a:avLst>
            <a:gd name="adj" fmla="val 10000"/>
          </a:avLst>
        </a:prstGeom>
        <a:solidFill>
          <a:schemeClr val="accent2">
            <a:hueOff val="747414"/>
            <a:satOff val="-209"/>
            <a:lumOff val="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23517-28AB-4E0A-B4E3-3F9762AFA793}">
      <dsp:nvSpPr>
        <dsp:cNvPr id="0" name=""/>
        <dsp:cNvSpPr/>
      </dsp:nvSpPr>
      <dsp:spPr>
        <a:xfrm>
          <a:off x="288491" y="1407101"/>
          <a:ext cx="524529" cy="52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3219-2AB9-4D07-A9E1-E6C8052AAEE6}">
      <dsp:nvSpPr>
        <dsp:cNvPr id="0" name=""/>
        <dsp:cNvSpPr/>
      </dsp:nvSpPr>
      <dsp:spPr>
        <a:xfrm>
          <a:off x="1101512" y="1192521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Aggiungere, Modificare, Eliminare prodotti.</a:t>
          </a:r>
          <a:endParaRPr lang="en-US" sz="2500" kern="1200"/>
        </a:p>
      </dsp:txBody>
      <dsp:txXfrm>
        <a:off x="1101512" y="1192521"/>
        <a:ext cx="8623951" cy="953690"/>
      </dsp:txXfrm>
    </dsp:sp>
    <dsp:sp modelId="{C529EF26-9FE3-47A4-92DB-75F726014809}">
      <dsp:nvSpPr>
        <dsp:cNvPr id="0" name=""/>
        <dsp:cNvSpPr/>
      </dsp:nvSpPr>
      <dsp:spPr>
        <a:xfrm>
          <a:off x="0" y="2384634"/>
          <a:ext cx="9725464" cy="953690"/>
        </a:xfrm>
        <a:prstGeom prst="roundRect">
          <a:avLst>
            <a:gd name="adj" fmla="val 10000"/>
          </a:avLst>
        </a:prstGeom>
        <a:solidFill>
          <a:schemeClr val="accent2">
            <a:hueOff val="1494827"/>
            <a:satOff val="-418"/>
            <a:lumOff val="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4B268-CAC6-4A55-9BFC-66BCE64772FC}">
      <dsp:nvSpPr>
        <dsp:cNvPr id="0" name=""/>
        <dsp:cNvSpPr/>
      </dsp:nvSpPr>
      <dsp:spPr>
        <a:xfrm>
          <a:off x="288491" y="2599215"/>
          <a:ext cx="524529" cy="52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863A1-5A60-4F8F-8A4D-DCFD1CF0B477}">
      <dsp:nvSpPr>
        <dsp:cNvPr id="0" name=""/>
        <dsp:cNvSpPr/>
      </dsp:nvSpPr>
      <dsp:spPr>
        <a:xfrm>
          <a:off x="1101512" y="2384634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Ricercare Film e SerieTV per Titolo,Data e Artista.</a:t>
          </a:r>
          <a:endParaRPr lang="en-US" sz="2500" kern="1200"/>
        </a:p>
      </dsp:txBody>
      <dsp:txXfrm>
        <a:off x="1101512" y="2384634"/>
        <a:ext cx="8623951" cy="95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81C6-E3AF-49B1-9829-81FA9DC397B8}" type="datetimeFigureOut">
              <a:rPr lang="it-IT" smtClean="0"/>
              <a:t>20/07/2024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D93B6-FA8F-43E8-B331-7CA55A4E89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27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it-IT" sz="1200" dirty="0"/>
              <a:t>L’integrazione tra database e applicazione è realizzata tramite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200" dirty="0"/>
              <a:t>«</a:t>
            </a:r>
            <a:r>
              <a:rPr lang="it-IT" sz="1200" dirty="0" err="1"/>
              <a:t>MongoDBCompass</a:t>
            </a:r>
            <a:r>
              <a:rPr lang="it-IT" sz="1200" dirty="0"/>
              <a:t>».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D93B6-FA8F-43E8-B331-7CA55A4E894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13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1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6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datasets/ashishgup/netflix-rotten-tomatoes-metacritic-im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pcorn and drink in an empty red theater">
            <a:extLst>
              <a:ext uri="{FF2B5EF4-FFF2-40B4-BE49-F238E27FC236}">
                <a16:creationId xmlns:a16="http://schemas.microsoft.com/office/drawing/2014/main" id="{B0DF9940-EEEC-A0E5-D741-18863E0F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97" r="17323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AAC4-B7BA-3F62-ADD9-B2A8B1AE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181" y="1093839"/>
            <a:ext cx="5240594" cy="963562"/>
          </a:xfrm>
        </p:spPr>
        <p:txBody>
          <a:bodyPr>
            <a:noAutofit/>
          </a:bodyPr>
          <a:lstStyle/>
          <a:p>
            <a:r>
              <a:rPr lang="it-IT" sz="6600" dirty="0"/>
              <a:t>CINEPLUS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B9B2BF-E2CF-588A-58B0-FCA648BF7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743197"/>
            <a:ext cx="4762500" cy="1371601"/>
          </a:xfrm>
        </p:spPr>
        <p:txBody>
          <a:bodyPr>
            <a:normAutofit/>
          </a:bodyPr>
          <a:lstStyle/>
          <a:p>
            <a:r>
              <a:rPr lang="it-IT" dirty="0"/>
              <a:t>Progetto Basi di Dati II </a:t>
            </a:r>
          </a:p>
          <a:p>
            <a:r>
              <a:rPr lang="it-IT" dirty="0"/>
              <a:t>A.A 2023/2024</a:t>
            </a:r>
          </a:p>
          <a:p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0D651452-0766-BBAB-A1E2-637832687638}"/>
              </a:ext>
            </a:extLst>
          </p:cNvPr>
          <p:cNvSpPr txBox="1">
            <a:spLocks/>
          </p:cNvSpPr>
          <p:nvPr/>
        </p:nvSpPr>
        <p:spPr>
          <a:xfrm>
            <a:off x="6096000" y="4800599"/>
            <a:ext cx="47625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Coiro Marta 0522501611</a:t>
            </a:r>
          </a:p>
          <a:p>
            <a:r>
              <a:rPr lang="it-IT" sz="1800" dirty="0">
                <a:solidFill>
                  <a:schemeClr val="tx1"/>
                </a:solidFill>
              </a:rPr>
              <a:t>Katia Buonocore 0522501744</a:t>
            </a:r>
          </a:p>
          <a:p>
            <a:r>
              <a:rPr lang="it-IT" sz="1800" dirty="0">
                <a:solidFill>
                  <a:schemeClr val="tx1"/>
                </a:solidFill>
              </a:rPr>
              <a:t>Rita Cuccaro 0522501864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6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270222-7C72-451C-B922-75C4D848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4F5172FA-390F-12C4-558B-F074AC10F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0" y="1958721"/>
            <a:ext cx="6544660" cy="35668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5073F5-B45B-A58B-CA62-CE810C26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1371599"/>
            <a:ext cx="33909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FASE DI PRE-PROCESSING(</a:t>
            </a:r>
            <a:r>
              <a:rPr lang="en-US" sz="2500" u="sng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2/3</a:t>
            </a:r>
            <a:r>
              <a:rPr lang="en-US" sz="25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BFB23-316E-3131-3A4E-16BB9322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9" y="4114800"/>
            <a:ext cx="3390899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Il dataset è stato suddiviso in due collection : Movies_Series e People. </a:t>
            </a:r>
          </a:p>
        </p:txBody>
      </p:sp>
    </p:spTree>
    <p:extLst>
      <p:ext uri="{BB962C8B-B14F-4D97-AF65-F5344CB8AC3E}">
        <p14:creationId xmlns:p14="http://schemas.microsoft.com/office/powerpoint/2010/main" val="98451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B54615-8638-BE61-2D94-26EC2290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799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FASE DI PRE-PROCESSING(3/3)</a:t>
            </a:r>
          </a:p>
        </p:txBody>
      </p:sp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A8DDCBF0-C266-2C4D-446A-68B5AE04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87" y="1017637"/>
            <a:ext cx="5393557" cy="3097161"/>
          </a:xfrm>
          <a:prstGeom prst="rect">
            <a:avLst/>
          </a:prstGeom>
        </p:spPr>
      </p:pic>
      <p:pic>
        <p:nvPicPr>
          <p:cNvPr id="5" name="Segnaposto contenuto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5A553695-80C1-C07D-AB51-16B62386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3" y="1017638"/>
            <a:ext cx="5433614" cy="30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6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0C06EC-62CF-84E3-8311-BA08C320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QUERY CRUD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DFA817-0A72-4DFE-F38E-A3C21776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L’utente amministratore ha la possibilità di 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Create = creare un nuovo prodotto da aggiungere al dataset.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Read = visualizzare la lista dei prodotti presenti nel dataset.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Update = aggiornare un prodotto.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Delete = eliminare un prodotto.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154B924-3176-2589-8720-7064DA68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07645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9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D13D77-2076-0F89-486F-B0F8BC11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it-IT" sz="3000"/>
              <a:t>ALTRE INTERROGAZIONI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1D26C-BAD6-9DA4-72C4-C0131E15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200"/>
              <a:t>Aggiunta di un Film o </a:t>
            </a:r>
            <a:r>
              <a:rPr lang="it-IT" sz="2200" err="1"/>
              <a:t>SerieTV</a:t>
            </a:r>
            <a:r>
              <a:rPr lang="it-IT" sz="2200"/>
              <a:t> alla lista dei preferiti.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200"/>
              <a:t>Rimozione di un Film o </a:t>
            </a:r>
            <a:r>
              <a:rPr lang="it-IT" sz="2200" err="1"/>
              <a:t>SerieTV</a:t>
            </a:r>
            <a:r>
              <a:rPr lang="it-IT" sz="2200"/>
              <a:t> dalla lista dei preferiti.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200"/>
              <a:t>Visualizzare i dettagli di uno specifico Film o </a:t>
            </a:r>
            <a:r>
              <a:rPr lang="it-IT" sz="2200" err="1"/>
              <a:t>SerieTV</a:t>
            </a:r>
            <a:r>
              <a:rPr lang="it-IT" sz="220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200"/>
              <a:t>Ricerca di un Film o </a:t>
            </a:r>
            <a:r>
              <a:rPr lang="it-IT" sz="2200" err="1"/>
              <a:t>SerieTV</a:t>
            </a:r>
            <a:r>
              <a:rPr lang="it-IT" sz="2200"/>
              <a:t> di uno specificato genere scelto dall’utente.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200"/>
              <a:t>Ricerca per </a:t>
            </a:r>
            <a:r>
              <a:rPr lang="it-IT" sz="2200" err="1"/>
              <a:t>Titolo,Data</a:t>
            </a:r>
            <a:r>
              <a:rPr lang="it-IT" sz="2200"/>
              <a:t> e Direttore/Scrittore/Attore.</a:t>
            </a:r>
          </a:p>
        </p:txBody>
      </p:sp>
      <p:pic>
        <p:nvPicPr>
          <p:cNvPr id="5" name="Picture 4" descr="Ciak e bobina cinematografica">
            <a:extLst>
              <a:ext uri="{FF2B5EF4-FFF2-40B4-BE49-F238E27FC236}">
                <a16:creationId xmlns:a16="http://schemas.microsoft.com/office/drawing/2014/main" id="{C08E9430-0BD8-3CC6-44C5-A7810227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99" r="36717" b="-1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BC82FE-8319-35A2-4F75-0218C8E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19" y="3746872"/>
            <a:ext cx="9930581" cy="12654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GRAZIE PER L’ATTENZIONE!</a:t>
            </a:r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2EDD31B5-60F2-9169-3AFC-0A5EA5851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102" y="1371600"/>
            <a:ext cx="2223727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84F320B-BE77-D255-D6D3-58F03B34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Obiettivo del progetto</a:t>
            </a:r>
          </a:p>
        </p:txBody>
      </p:sp>
      <p:pic>
        <p:nvPicPr>
          <p:cNvPr id="15" name="Picture 6" descr="Ciak e bobina cinematografica">
            <a:extLst>
              <a:ext uri="{FF2B5EF4-FFF2-40B4-BE49-F238E27FC236}">
                <a16:creationId xmlns:a16="http://schemas.microsoft.com/office/drawing/2014/main" id="{1E41FB1E-ABF9-98EF-A286-6B407AE4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71" r="43325" b="-1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B2755B8-27AF-F33C-6A89-31113451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marL="143580" indent="0">
              <a:lnSpc>
                <a:spcPct val="90000"/>
              </a:lnSpc>
              <a:buNone/>
            </a:pPr>
            <a:r>
              <a:rPr lang="it-IT" sz="2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CinePlus</a:t>
            </a:r>
            <a:r>
              <a:rPr lang="it-IT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si propone di diventare una piattaforma </a:t>
            </a:r>
            <a:r>
              <a:rPr lang="it-IT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cinematografica </a:t>
            </a:r>
            <a:r>
              <a:rPr lang="it-IT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dedicata alla visualizzazione in streaming di Film e 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SerieTV</a:t>
            </a:r>
            <a:r>
              <a:rPr lang="it-IT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it-IT" sz="2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43580" indent="0">
              <a:lnSpc>
                <a:spcPct val="90000"/>
              </a:lnSpc>
              <a:buNone/>
            </a:pPr>
            <a:r>
              <a:rPr lang="it-IT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L’obiettivo è quello di soddisfare i vari gusti cinematografici, permettendo a ciascun utente di accedere ad un vasto catalogo di Film e </a:t>
            </a:r>
            <a:r>
              <a:rPr lang="it-IT" sz="2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SerieTV</a:t>
            </a:r>
            <a:r>
              <a:rPr lang="it-IT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 poter guardare in streaming senza vincoli di tempo.</a:t>
            </a:r>
            <a:endParaRPr lang="it-IT" sz="2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43580" indent="0">
              <a:lnSpc>
                <a:spcPct val="90000"/>
              </a:lnSpc>
              <a:buNone/>
            </a:pPr>
            <a:r>
              <a:rPr lang="it-IT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L’obiettivo è quello di coinvolgere sia gli utenti che utilizzano un pc ma anche altri dispositivi.</a:t>
            </a:r>
            <a:endParaRPr lang="it-IT" sz="2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43580" indent="0">
              <a:lnSpc>
                <a:spcPct val="90000"/>
              </a:lnSpc>
              <a:buNone/>
            </a:pPr>
            <a:r>
              <a:rPr lang="it-IT" sz="2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Il sito web è strutturato in modo responsive.</a:t>
            </a:r>
            <a:endParaRPr lang="it-IT" sz="2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900" indent="0">
              <a:lnSpc>
                <a:spcPct val="90000"/>
              </a:lnSpc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87620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141F15-2AF8-041A-F459-090D464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chemeClr val="bg2"/>
                </a:solidFill>
              </a:rPr>
              <a:t>Quali sono gli utenti?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1012E6-FACF-10D3-0D53-F84FD42E0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102251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01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F968D2-18F5-45A8-D9B8-ADE5D7AC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it-IT" sz="3000"/>
              <a:t>Cosa può fare un Utente Ospite?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38AA16-0A20-7ACC-2A2F-57B983DA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200" dirty="0"/>
              <a:t>Visualizzare il catalogo dei prodotti (Film e </a:t>
            </a:r>
            <a:r>
              <a:rPr lang="it-IT" sz="2200" dirty="0" err="1"/>
              <a:t>SerieTV</a:t>
            </a:r>
            <a:r>
              <a:rPr lang="it-IT" sz="2200" dirty="0"/>
              <a:t>), compresa la Top 10.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Visualizzare i dettagli di ciascun prodotto.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Ricercare per </a:t>
            </a:r>
            <a:r>
              <a:rPr lang="it-IT" sz="2200" dirty="0" err="1"/>
              <a:t>Titolo,Data</a:t>
            </a:r>
            <a:r>
              <a:rPr lang="it-IT" sz="2200" dirty="0"/>
              <a:t> e Direttore/Scrittore/Attore.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Guardare il Film o </a:t>
            </a:r>
            <a:r>
              <a:rPr lang="it-IT" sz="2200" dirty="0" err="1"/>
              <a:t>SerieTV</a:t>
            </a:r>
            <a:r>
              <a:rPr lang="it-IT" sz="2200" dirty="0"/>
              <a:t> in streaming.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Registrarsi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u="sng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it-IT" sz="2200" dirty="0"/>
          </a:p>
        </p:txBody>
      </p:sp>
      <p:pic>
        <p:nvPicPr>
          <p:cNvPr id="5" name="Picture 4" descr="Ciak su sfondo rosso">
            <a:extLst>
              <a:ext uri="{FF2B5EF4-FFF2-40B4-BE49-F238E27FC236}">
                <a16:creationId xmlns:a16="http://schemas.microsoft.com/office/drawing/2014/main" id="{7DE725A8-057E-D978-54C8-6AB80052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33" r="37982" b="-1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95510C-4727-827C-31C9-BB9F9DC7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it-IT" sz="2500"/>
              <a:t>Cosa può fare un Utente Registrato?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7772-AAE5-389A-CC65-6E72296A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dirty="0"/>
              <a:t>Ha gli stessi permessi di un Utente Ospite con la possibilità di :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Aggiungere Film e </a:t>
            </a:r>
            <a:r>
              <a:rPr lang="it-IT" dirty="0" err="1"/>
              <a:t>SerieTV</a:t>
            </a:r>
            <a:r>
              <a:rPr lang="it-IT" dirty="0"/>
              <a:t> alla lista dei preferiti.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Quando guarda un film o una </a:t>
            </a:r>
            <a:r>
              <a:rPr lang="it-IT" dirty="0" err="1"/>
              <a:t>serieTV</a:t>
            </a:r>
            <a:r>
              <a:rPr lang="it-IT" dirty="0"/>
              <a:t> questo automaticamente viene aggiunto ad una lista di film da rivedere.</a:t>
            </a:r>
          </a:p>
          <a:p>
            <a:pPr marL="494100" indent="-457200">
              <a:buFont typeface="+mj-lt"/>
              <a:buAutoNum type="arabicPeriod"/>
            </a:pPr>
            <a:r>
              <a:rPr lang="it-IT" dirty="0"/>
              <a:t>Eliminare il suo profilo.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F28119CD-81E8-584C-BAD5-905752F4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07645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0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E58B31-E118-3363-D2A5-62EC1579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Cosa può fare L’Amministratore?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50D8CF-86AC-918E-210B-2A28D3DE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597244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6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F9FA54BD-E042-4C0D-9BF6-069D35072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D0E3178-4966-4EEF-829B-5D1BAC92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7DB3B5-3773-4BC5-84D0-A26AB1DBB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B9E846-6320-26E2-8CA1-1326A9CE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22" y="3915508"/>
            <a:ext cx="8515643" cy="88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TECNOLOGIE UTILIZZATE</a:t>
            </a:r>
          </a:p>
        </p:txBody>
      </p:sp>
      <p:pic>
        <p:nvPicPr>
          <p:cNvPr id="7" name="Immagine 6" descr="Immagine che contiene testo, logo, Carattere, Elementi grafici&#10;&#10;Descrizione generata automaticamente">
            <a:extLst>
              <a:ext uri="{FF2B5EF4-FFF2-40B4-BE49-F238E27FC236}">
                <a16:creationId xmlns:a16="http://schemas.microsoft.com/office/drawing/2014/main" id="{E1A10A51-D65C-3555-A65A-9F5CE747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93" y="1741879"/>
            <a:ext cx="2911411" cy="1957923"/>
          </a:xfrm>
          <a:prstGeom prst="rect">
            <a:avLst/>
          </a:prstGeom>
        </p:spPr>
      </p:pic>
      <p:pic>
        <p:nvPicPr>
          <p:cNvPr id="5" name="Segnaposto contenuto 4" descr="Immagine che contiene testo, clipart, grafica, Elementi grafici&#10;&#10;Descrizione generata automaticamente">
            <a:extLst>
              <a:ext uri="{FF2B5EF4-FFF2-40B4-BE49-F238E27FC236}">
                <a16:creationId xmlns:a16="http://schemas.microsoft.com/office/drawing/2014/main" id="{28A34EAA-121F-F96A-5B00-64980C74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97" y="2095876"/>
            <a:ext cx="2911411" cy="1819631"/>
          </a:xfrm>
          <a:prstGeom prst="rect">
            <a:avLst/>
          </a:prstGeom>
        </p:spPr>
      </p:pic>
      <p:pic>
        <p:nvPicPr>
          <p:cNvPr id="9" name="Immagine 8" descr="Immagine che contiene Carattere, logo, testo, Elementi grafici&#10;&#10;Descrizione generata automaticamente">
            <a:extLst>
              <a:ext uri="{FF2B5EF4-FFF2-40B4-BE49-F238E27FC236}">
                <a16:creationId xmlns:a16="http://schemas.microsoft.com/office/drawing/2014/main" id="{F2FEDA1E-09F4-998E-A468-503592D03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0" y="2840081"/>
            <a:ext cx="2911411" cy="7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2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4CF64C-CFB0-2881-98F1-EDAD0D7E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799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SCELTA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1F674F-4B09-B59D-44A6-F17E19C4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097194"/>
            <a:ext cx="8115300" cy="759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Link al dataset: </a:t>
            </a:r>
            <a:r>
              <a:rPr lang="en-US" i="1" kern="1200" dirty="0">
                <a:solidFill>
                  <a:schemeClr val="tx2"/>
                </a:solidFill>
                <a:latin typeface="+mj-lt"/>
                <a:ea typeface="+mn-ea"/>
                <a:cs typeface="+mn-cs"/>
                <a:hlinkClick r:id="rId2"/>
              </a:rPr>
              <a:t>Latest Netflix data with 26+ joined attributes (kaggle.com)</a:t>
            </a:r>
            <a:endParaRPr lang="en-US" i="1" kern="120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" name="Picture 9" descr="Logo&#10;&#10;Description automatically generated">
            <a:extLst>
              <a:ext uri="{FF2B5EF4-FFF2-40B4-BE49-F238E27FC236}">
                <a16:creationId xmlns:a16="http://schemas.microsoft.com/office/drawing/2014/main" id="{124138F4-E408-5A03-4AC3-F01EEE6C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1" y="2144490"/>
            <a:ext cx="2696210" cy="1038040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5B97C01-D957-FF2E-8190-1DBB94BB4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44" y="1575221"/>
            <a:ext cx="6290256" cy="22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5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22DF8-8BAF-5F54-04E4-28684D22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722" y="279823"/>
            <a:ext cx="6459793" cy="726678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FASE DI PRE-PROCESSING(1/2)</a:t>
            </a:r>
          </a:p>
        </p:txBody>
      </p:sp>
      <p:pic>
        <p:nvPicPr>
          <p:cNvPr id="7" name="Graphic 6" descr="Tabella">
            <a:extLst>
              <a:ext uri="{FF2B5EF4-FFF2-40B4-BE49-F238E27FC236}">
                <a16:creationId xmlns:a16="http://schemas.microsoft.com/office/drawing/2014/main" id="{1DDB922F-2F82-7DC1-61AF-FAE137799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87" y="1379529"/>
            <a:ext cx="4098941" cy="409894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12AD06-C001-D3FF-8ABA-DEB7EF35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86323"/>
            <a:ext cx="5426844" cy="45016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800" dirty="0"/>
              <a:t>In questa fase è stato analizzato il dataset, complessivamente presentava 29 colonne e 15481 righe.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800" dirty="0"/>
              <a:t>Sono stati presi in considerazione i primi 2000 prodotti e selezionati alcuni degli attributi più interessanti in particolare : </a:t>
            </a:r>
          </a:p>
          <a:p>
            <a:pPr>
              <a:lnSpc>
                <a:spcPct val="90000"/>
              </a:lnSpc>
            </a:pPr>
            <a:r>
              <a:rPr lang="it-IT" sz="1800" dirty="0"/>
              <a:t>Title.</a:t>
            </a:r>
          </a:p>
          <a:p>
            <a:pPr>
              <a:lnSpc>
                <a:spcPct val="90000"/>
              </a:lnSpc>
            </a:pPr>
            <a:r>
              <a:rPr lang="it-IT" sz="1800" dirty="0" err="1"/>
              <a:t>Genre</a:t>
            </a:r>
            <a:r>
              <a:rPr lang="it-IT" sz="1800" dirty="0"/>
              <a:t>.</a:t>
            </a:r>
          </a:p>
          <a:p>
            <a:pPr>
              <a:lnSpc>
                <a:spcPct val="90000"/>
              </a:lnSpc>
            </a:pPr>
            <a:r>
              <a:rPr lang="it-IT" sz="1800" dirty="0"/>
              <a:t>Series or Movie.</a:t>
            </a:r>
          </a:p>
          <a:p>
            <a:pPr>
              <a:lnSpc>
                <a:spcPct val="90000"/>
              </a:lnSpc>
            </a:pPr>
            <a:r>
              <a:rPr lang="it-IT" sz="1800" dirty="0" err="1"/>
              <a:t>IMDb</a:t>
            </a:r>
            <a:r>
              <a:rPr lang="it-IT" sz="1800" dirty="0"/>
              <a:t> Score.</a:t>
            </a:r>
          </a:p>
          <a:p>
            <a:pPr>
              <a:lnSpc>
                <a:spcPct val="90000"/>
              </a:lnSpc>
            </a:pPr>
            <a:r>
              <a:rPr lang="it-IT" sz="1800" dirty="0"/>
              <a:t>Release Date.</a:t>
            </a:r>
          </a:p>
          <a:p>
            <a:pPr>
              <a:lnSpc>
                <a:spcPct val="90000"/>
              </a:lnSpc>
            </a:pPr>
            <a:r>
              <a:rPr lang="it-IT" sz="1800" dirty="0" err="1"/>
              <a:t>IMDb</a:t>
            </a:r>
            <a:r>
              <a:rPr lang="it-IT" sz="1800" dirty="0"/>
              <a:t> Link.</a:t>
            </a:r>
          </a:p>
          <a:p>
            <a:pPr>
              <a:lnSpc>
                <a:spcPct val="90000"/>
              </a:lnSpc>
            </a:pPr>
            <a:r>
              <a:rPr lang="it-IT" sz="1800" dirty="0" err="1"/>
              <a:t>Summary</a:t>
            </a:r>
            <a:r>
              <a:rPr lang="it-IT" sz="1800" dirty="0"/>
              <a:t>.</a:t>
            </a:r>
          </a:p>
          <a:p>
            <a:pPr>
              <a:lnSpc>
                <a:spcPct val="90000"/>
              </a:lnSpc>
            </a:pPr>
            <a:r>
              <a:rPr lang="it-IT" sz="1800" dirty="0"/>
              <a:t>Image.</a:t>
            </a:r>
          </a:p>
          <a:p>
            <a:pPr>
              <a:lnSpc>
                <a:spcPct val="90000"/>
              </a:lnSpc>
            </a:pPr>
            <a:r>
              <a:rPr lang="it-IT" sz="1800" dirty="0"/>
              <a:t>Name.</a:t>
            </a:r>
          </a:p>
          <a:p>
            <a:pPr>
              <a:lnSpc>
                <a:spcPct val="90000"/>
              </a:lnSpc>
            </a:pPr>
            <a:r>
              <a:rPr lang="it-IT" sz="1800" dirty="0" err="1"/>
              <a:t>Role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90557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RightStep">
      <a:dk1>
        <a:srgbClr val="000000"/>
      </a:dk1>
      <a:lt1>
        <a:srgbClr val="FFFFFF"/>
      </a:lt1>
      <a:dk2>
        <a:srgbClr val="412624"/>
      </a:dk2>
      <a:lt2>
        <a:srgbClr val="E2E8E2"/>
      </a:lt2>
      <a:accent1>
        <a:srgbClr val="BC4DC3"/>
      </a:accent1>
      <a:accent2>
        <a:srgbClr val="B13B87"/>
      </a:accent2>
      <a:accent3>
        <a:srgbClr val="C34D68"/>
      </a:accent3>
      <a:accent4>
        <a:srgbClr val="B1513B"/>
      </a:accent4>
      <a:accent5>
        <a:srgbClr val="C3954D"/>
      </a:accent5>
      <a:accent6>
        <a:srgbClr val="A6A938"/>
      </a:accent6>
      <a:hlink>
        <a:srgbClr val="3F87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484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Aptos</vt:lpstr>
      <vt:lpstr>Arial</vt:lpstr>
      <vt:lpstr>Cambria</vt:lpstr>
      <vt:lpstr>Gill Sans MT</vt:lpstr>
      <vt:lpstr>Goudy Old Style</vt:lpstr>
      <vt:lpstr>Times New Roman</vt:lpstr>
      <vt:lpstr>ClassicFrameVTI</vt:lpstr>
      <vt:lpstr>CINEPLUS</vt:lpstr>
      <vt:lpstr>Obiettivo del progetto</vt:lpstr>
      <vt:lpstr>Quali sono gli utenti?</vt:lpstr>
      <vt:lpstr>Cosa può fare un Utente Ospite?</vt:lpstr>
      <vt:lpstr>Cosa può fare un Utente Registrato?</vt:lpstr>
      <vt:lpstr>Cosa può fare L’Amministratore?</vt:lpstr>
      <vt:lpstr>TECNOLOGIE UTILIZZATE</vt:lpstr>
      <vt:lpstr>SCELTA DEL DATASET</vt:lpstr>
      <vt:lpstr>FASE DI PRE-PROCESSING(1/2)</vt:lpstr>
      <vt:lpstr>FASE DI PRE-PROCESSING(2/3)</vt:lpstr>
      <vt:lpstr>FASE DI PRE-PROCESSING(3/3)</vt:lpstr>
      <vt:lpstr>QUERY CRUD</vt:lpstr>
      <vt:lpstr>ALTRE INTERROGAZIONI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COIRO</dc:creator>
  <cp:lastModifiedBy>MARTA COIRO</cp:lastModifiedBy>
  <cp:revision>2</cp:revision>
  <dcterms:created xsi:type="dcterms:W3CDTF">2024-07-19T16:13:27Z</dcterms:created>
  <dcterms:modified xsi:type="dcterms:W3CDTF">2024-07-20T10:11:55Z</dcterms:modified>
</cp:coreProperties>
</file>