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FBBCA-DA33-4A89-9C80-13FF7DA1BA85}" v="1" dt="2021-04-30T16:28:0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214FBBCA-DA33-4A89-9C80-13FF7DA1BA85}"/>
    <pc:docChg chg="addSld modSld">
      <pc:chgData name="Dr. Manel Puig i Vidal" userId="0d549d0e-cb25-4ad8-b3a5-db046c349dfe" providerId="ADAL" clId="{214FBBCA-DA33-4A89-9C80-13FF7DA1BA85}" dt="2021-04-30T16:28:09.649" v="1"/>
      <pc:docMkLst>
        <pc:docMk/>
      </pc:docMkLst>
      <pc:sldChg chg="addSp modSp new">
        <pc:chgData name="Dr. Manel Puig i Vidal" userId="0d549d0e-cb25-4ad8-b3a5-db046c349dfe" providerId="ADAL" clId="{214FBBCA-DA33-4A89-9C80-13FF7DA1BA85}" dt="2021-04-30T16:28:09.649" v="1"/>
        <pc:sldMkLst>
          <pc:docMk/>
          <pc:sldMk cId="4034178708" sldId="258"/>
        </pc:sldMkLst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2" creationId="{082D705F-B680-40D4-86A6-5834E21B310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3" creationId="{BCB67200-2B31-4932-AD48-4CCDC87F647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4" creationId="{107760A7-7D18-40EE-8EE2-54563CD92C8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5" creationId="{1759DE4C-A082-48D5-9FAF-103D09A22282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6" creationId="{34E02DBB-0AAF-4E19-8537-717874847601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7" creationId="{F91173A7-4C62-4CE0-B2D1-79776A8704E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8" creationId="{8B393CB0-29F4-4CCA-B1B6-39A84961828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9" creationId="{EC69BDAB-87E6-4DFE-836E-67A50C82F606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0" creationId="{0F954DF0-49BD-4C90-BFC7-9A952FD634E0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1" creationId="{E10FDC63-473F-4A5D-BCBF-17BAD1F351C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2" creationId="{F5FFBDCA-E0FE-4686-8855-14B98D65EC2F}"/>
          </ac:spMkLst>
        </pc:spChg>
        <pc:picChg chg="add mod">
          <ac:chgData name="Dr. Manel Puig i Vidal" userId="0d549d0e-cb25-4ad8-b3a5-db046c349dfe" providerId="ADAL" clId="{214FBBCA-DA33-4A89-9C80-13FF7DA1BA85}" dt="2021-04-30T16:28:09.649" v="1"/>
          <ac:picMkLst>
            <pc:docMk/>
            <pc:sldMk cId="4034178708" sldId="258"/>
            <ac:picMk id="13" creationId="{8290C259-8BD6-4754-B849-FA2E21EA86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FD07-7566-4DA7-8DFE-05AF11B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694D-D2A2-411B-8C89-3E9200E3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E977-300F-4AA4-9A31-421B7B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169F9-3670-4249-92B1-159F499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C674D-4C9D-4860-982E-69CD743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A519E-5CF8-448B-B8F7-9F08B79C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CE588-D5AA-4925-AB1F-88C6DA38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76BC-C2D8-4BF2-BB88-D01C278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84F6-2664-444D-9631-6EF2213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D298E-2624-4973-8EC2-DC02F80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49A87-7231-4438-9AB2-F10A5121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72F-4D2D-4C43-8F99-41A53A30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8DDF7-A9C4-4010-8EF6-42FC6F5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D88C-CD75-434E-85B4-B45067B4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2A3A3-5AEE-4812-A7E8-4F8BBA6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09AC-AC0E-4DA1-8688-2CA7787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2476E-16AA-4189-BDE8-C55FB6C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5BACB-FACD-42B5-AE9C-30921F2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1EF13-B090-464B-8DB1-0E8A476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5F3DF-9DDF-4F80-9261-8E694D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0C6F-DAEA-48A2-B7B4-D62E512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29698-0D75-48FD-BB22-020484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0498D-9213-4799-ABD4-168E5B2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ABEF-7DAF-4F0D-9653-F8F9FF3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CA31-048D-4400-9405-7901A07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4890-10E5-4E38-ABC5-2CE38FF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FF45D-F836-4D69-A3D9-78BB0B3F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01725-9BEB-46AA-92B1-273B716F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30E15-C7B2-4D7B-8294-40638C2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DA15-F141-489B-87AF-144FE4C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9D07D-3B51-4F57-A4A3-C9C763C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BB2A-40DB-4C55-A6B5-D15872A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49295-B1C4-478A-BC65-1A4C526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86A87-D898-4246-976A-BC355ED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A4D34-D781-4B65-9C54-BDE5D2DD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CAB19-F431-400C-B985-DA966477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9B9B0C-BE5E-4B39-AC53-823AFA9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2216A-42A5-4F8C-90E3-0F483FC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75BBFE-39D6-4C98-A7AA-3F8AED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DE27-6782-47A9-B0F0-F3D0F4A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D6C34-EECD-4FF3-98C6-8DECE54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47E64-6047-4739-84E1-6FF770F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45F174-5549-4FC6-AA2F-EC7268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9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8B76F-7771-497E-895E-D896540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8ED9B-A90C-4499-B7EF-582A6D2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6B2B0-62CE-4593-8467-36F1F4D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664B-CCC6-411B-9D46-8A939B6E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6088-85F2-4412-8CA2-164044A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35D9-7DD8-404B-9A0F-73B4B335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6F2F-4A30-4FF3-8884-7FC53FC8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DA5FB-6DCD-434F-879F-4584FB6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17A74-1050-43A4-9482-E1889B3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E98-280E-4ABC-B7DC-CF1D1B3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A3725-17C3-4037-AEA7-269C2D17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7F577-4DAA-4AB5-9BCF-A575FA67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3F3-DCA2-44F9-8163-6BF69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6B4DF-B669-43E5-89A4-BA8686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754AE-86A4-4E22-9273-879D63A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34221-6BBE-4924-97F6-2AFE87E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739A5-EC40-49F8-93AC-DE87A6B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04FED-C5CF-496D-ABFD-E930E101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7EFF-C005-42C2-96C9-4E7CFE047116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D28F3-D098-4038-A362-3DC9F39A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E8115-F133-4F7C-AA15-906B568F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27769E-DCF3-4F9A-8075-F590AA04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79" y="1078405"/>
            <a:ext cx="3019846" cy="8383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5DBB8B-3B78-49A5-9F6D-95478A41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79" y="2477996"/>
            <a:ext cx="2943636" cy="1057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7CBAE9-E2B3-4FA3-B3E5-7867D640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614" y="838878"/>
            <a:ext cx="339137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82D705F-B680-40D4-86A6-5834E21B310B}"/>
              </a:ext>
            </a:extLst>
          </p:cNvPr>
          <p:cNvSpPr/>
          <p:nvPr/>
        </p:nvSpPr>
        <p:spPr>
          <a:xfrm>
            <a:off x="136523" y="663073"/>
            <a:ext cx="2490132" cy="1609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B67200-2B31-4932-AD48-4CCDC87F647B}"/>
              </a:ext>
            </a:extLst>
          </p:cNvPr>
          <p:cNvSpPr txBox="1"/>
          <p:nvPr/>
        </p:nvSpPr>
        <p:spPr>
          <a:xfrm>
            <a:off x="511164" y="1202891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107760A7-7D18-40EE-8EE2-54563CD92C8E}"/>
              </a:ext>
            </a:extLst>
          </p:cNvPr>
          <p:cNvSpPr/>
          <p:nvPr/>
        </p:nvSpPr>
        <p:spPr>
          <a:xfrm>
            <a:off x="1499317" y="1509697"/>
            <a:ext cx="2192785" cy="1743268"/>
          </a:xfrm>
          <a:prstGeom prst="arc">
            <a:avLst>
              <a:gd name="adj1" fmla="val 16328987"/>
              <a:gd name="adj2" fmla="val 2144134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9DE4C-A082-48D5-9FAF-103D09A22282}"/>
              </a:ext>
            </a:extLst>
          </p:cNvPr>
          <p:cNvSpPr txBox="1"/>
          <p:nvPr/>
        </p:nvSpPr>
        <p:spPr>
          <a:xfrm>
            <a:off x="2847950" y="779113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/pen_ orientation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E02DBB-0AAF-4E19-8537-717874847601}"/>
              </a:ext>
            </a:extLst>
          </p:cNvPr>
          <p:cNvSpPr txBox="1"/>
          <p:nvPr/>
        </p:nvSpPr>
        <p:spPr>
          <a:xfrm>
            <a:off x="2763260" y="1193469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std_msgs/Float32MultiArray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173A7-4C62-4CE0-B2D1-79776A8704EC}"/>
              </a:ext>
            </a:extLst>
          </p:cNvPr>
          <p:cNvSpPr txBox="1"/>
          <p:nvPr/>
        </p:nvSpPr>
        <p:spPr>
          <a:xfrm>
            <a:off x="1407925" y="2254554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/pen_position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393CB0-29F4-4CCA-B1B6-39A84961828C}"/>
              </a:ext>
            </a:extLst>
          </p:cNvPr>
          <p:cNvSpPr txBox="1"/>
          <p:nvPr/>
        </p:nvSpPr>
        <p:spPr>
          <a:xfrm>
            <a:off x="1611983" y="25706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EC69BDAB-87E6-4DFE-836E-67A50C82F606}"/>
              </a:ext>
            </a:extLst>
          </p:cNvPr>
          <p:cNvSpPr/>
          <p:nvPr/>
        </p:nvSpPr>
        <p:spPr>
          <a:xfrm>
            <a:off x="1316327" y="1327207"/>
            <a:ext cx="2192785" cy="1849786"/>
          </a:xfrm>
          <a:prstGeom prst="arc">
            <a:avLst>
              <a:gd name="adj1" fmla="val 4588707"/>
              <a:gd name="adj2" fmla="val 10721593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954DF0-49BD-4C90-BFC7-9A952FD634E0}"/>
              </a:ext>
            </a:extLst>
          </p:cNvPr>
          <p:cNvSpPr txBox="1"/>
          <p:nvPr/>
        </p:nvSpPr>
        <p:spPr>
          <a:xfrm>
            <a:off x="728240" y="3594427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 open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FDC63-473F-4A5D-BCBF-17BAD1F351CE}"/>
              </a:ext>
            </a:extLst>
          </p:cNvPr>
          <p:cNvSpPr txBox="1"/>
          <p:nvPr/>
        </p:nvSpPr>
        <p:spPr>
          <a:xfrm>
            <a:off x="898071" y="393458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F5FFBDCA-E0FE-4686-8855-14B98D65EC2F}"/>
              </a:ext>
            </a:extLst>
          </p:cNvPr>
          <p:cNvSpPr/>
          <p:nvPr/>
        </p:nvSpPr>
        <p:spPr>
          <a:xfrm>
            <a:off x="772920" y="1174804"/>
            <a:ext cx="3710413" cy="2572209"/>
          </a:xfrm>
          <a:prstGeom prst="arc">
            <a:avLst>
              <a:gd name="adj1" fmla="val 4588707"/>
              <a:gd name="adj2" fmla="val 11290737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290C259-8BD6-4754-B849-FA2E21EA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8" y="5069806"/>
            <a:ext cx="1516617" cy="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20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/ydlidar_node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22374" y="544301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5108845" y="213897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043" y="5433071"/>
            <a:ext cx="1739040" cy="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80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2021-03-02T09:34:26Z</dcterms:created>
  <dcterms:modified xsi:type="dcterms:W3CDTF">2021-04-30T17:15:42Z</dcterms:modified>
</cp:coreProperties>
</file>