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6" r:id="rId10"/>
    <p:sldId id="268" r:id="rId11"/>
    <p:sldId id="269" r:id="rId12"/>
    <p:sldId id="270" r:id="rId13"/>
    <p:sldId id="262" r:id="rId14"/>
    <p:sldId id="271" r:id="rId15"/>
    <p:sldId id="263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9" autoAdjust="0"/>
    <p:restoredTop sz="94660"/>
  </p:normalViewPr>
  <p:slideViewPr>
    <p:cSldViewPr snapToGrid="0">
      <p:cViewPr>
        <p:scale>
          <a:sx n="80" d="100"/>
          <a:sy n="80" d="100"/>
        </p:scale>
        <p:origin x="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eed.com/jobs?q=data+analyst+$60,000&amp;l=Washington,+DC&amp;radius=50&amp;explvl=entry_level&amp;limit=1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604920" cy="325526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Data Analysis Salary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Taghavi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9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of classified salary per level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" b="1731"/>
          <a:stretch/>
        </p:blipFill>
        <p:spPr>
          <a:xfrm>
            <a:off x="3616036" y="2082732"/>
            <a:ext cx="5414936" cy="33205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630" y="1123837"/>
            <a:ext cx="3067797" cy="4601183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exploring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4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71" y="1111805"/>
            <a:ext cx="3152017" cy="4601183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exploring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of classified salary per city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t="-1" r="4253" b="1736"/>
          <a:stretch/>
        </p:blipFill>
        <p:spPr>
          <a:xfrm>
            <a:off x="3641456" y="1799034"/>
            <a:ext cx="8466320" cy="36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9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31" y="1123837"/>
            <a:ext cx="3072172" cy="4601183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exploring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of classified salary per company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9" b="1590"/>
          <a:stretch/>
        </p:blipFill>
        <p:spPr>
          <a:xfrm>
            <a:off x="3664731" y="1760064"/>
            <a:ext cx="7934282" cy="36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3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used in this study: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ectorizer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K_Nearest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neighbor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0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505543"/>
              </p:ext>
            </p:extLst>
          </p:nvPr>
        </p:nvGraphicFramePr>
        <p:xfrm>
          <a:off x="4090411" y="2499868"/>
          <a:ext cx="7315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0.579259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Count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Vectorizer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0.522207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0.589502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K_Nearest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neighbor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0.609690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13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predictive keywords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Count </a:t>
            </a:r>
            <a:r>
              <a:rPr lang="en-US" sz="8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ectorizer</a:t>
            </a:r>
            <a:r>
              <a:rPr lang="en-US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analysis, the most predictive keywords in job titles are:</a:t>
            </a:r>
          </a:p>
          <a:p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</a:p>
          <a:p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</a:p>
          <a:p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</a:p>
          <a:p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  <a:p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</a:t>
            </a:r>
          </a:p>
          <a:p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</a:t>
            </a:r>
          </a:p>
          <a:p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1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predictive keywords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960364"/>
            <a:ext cx="7315200" cy="5120640"/>
          </a:xfrm>
        </p:spPr>
        <p:txBody>
          <a:bodyPr>
            <a:normAutofit fontScale="25000" lnSpcReduction="20000"/>
          </a:bodyPr>
          <a:lstStyle/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Count </a:t>
            </a:r>
            <a:r>
              <a:rPr lang="en-US" sz="8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ectorizer</a:t>
            </a:r>
            <a:r>
              <a:rPr lang="en-US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analysis, the most predictive keywords in cities are: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Manhattan 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Brooklyn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Jose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Baltimore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Germantown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Largo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Astoria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Rockville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Palo Alto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6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Islan</a:t>
            </a: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 City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McLean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Menlo Park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1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job opportunities in NY than SF than DC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“9</a:t>
            </a:r>
            <a:r>
              <a:rPr 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 Solutions” company has the highest number of hiring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gives the best prediction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5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goal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and visualizing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1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Goal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most relevant keywords to the data analyst salary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salary if its above or below the median salary using location, title, and company of the job listings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redict the expected salaries from other listing to help negotiations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322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Scrapping job listing from indeed.com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confine the search by putting location, level, and salary rage into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Levels: entry, mid, senior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Locations: Washington DC, New York, and San Francisco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 location, job title, and company name for each case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29012" y="3860323"/>
            <a:ext cx="12192000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www.indeed.com/jobs?q=data+analyst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+$60,000&amp;l=Washington,+DC&amp;radius=50&amp;explvl=entry_level&amp;limit=100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78905" y="3860323"/>
            <a:ext cx="950495" cy="292388"/>
          </a:xfrm>
          <a:prstGeom prst="rect">
            <a:avLst/>
          </a:prstGeom>
          <a:noFill/>
          <a:ln w="317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89560" y="3872355"/>
            <a:ext cx="608707" cy="292388"/>
          </a:xfrm>
          <a:prstGeom prst="rect">
            <a:avLst/>
          </a:prstGeom>
          <a:noFill/>
          <a:ln w="317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15717" y="3868339"/>
            <a:ext cx="1291399" cy="296403"/>
          </a:xfrm>
          <a:prstGeom prst="rect">
            <a:avLst/>
          </a:prstGeom>
          <a:noFill/>
          <a:ln w="317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31748" y="3860323"/>
            <a:ext cx="813241" cy="292388"/>
          </a:xfrm>
          <a:prstGeom prst="rect">
            <a:avLst/>
          </a:prstGeom>
          <a:noFill/>
          <a:ln w="317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72200" y="4309123"/>
            <a:ext cx="0" cy="371163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38210" y="4200838"/>
            <a:ext cx="0" cy="371163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153400" y="4305110"/>
            <a:ext cx="0" cy="371163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680032" y="4224902"/>
            <a:ext cx="0" cy="371163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07505" y="4718840"/>
            <a:ext cx="120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Job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96687" y="4545675"/>
            <a:ext cx="120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Salary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59030" y="4640177"/>
            <a:ext cx="120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Location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67230" y="4522318"/>
            <a:ext cx="120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Level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6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 duplicates and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location column (“city, state”) to two columns: city and state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clean data to 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job postings for each level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" b="2079"/>
          <a:stretch/>
        </p:blipFill>
        <p:spPr>
          <a:xfrm>
            <a:off x="3549316" y="1784447"/>
            <a:ext cx="5608552" cy="349741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(categorical feature distribution)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0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exploring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(categorical feature distribution)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jobs per city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1" b="31767"/>
          <a:stretch/>
        </p:blipFill>
        <p:spPr>
          <a:xfrm>
            <a:off x="3649622" y="1011037"/>
            <a:ext cx="7022390" cy="1503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1" b="71987"/>
          <a:stretch/>
        </p:blipFill>
        <p:spPr>
          <a:xfrm>
            <a:off x="3999951" y="2958840"/>
            <a:ext cx="6649544" cy="1207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00" r="4233"/>
          <a:stretch/>
        </p:blipFill>
        <p:spPr>
          <a:xfrm>
            <a:off x="3984824" y="4526765"/>
            <a:ext cx="6604511" cy="14099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6200000">
            <a:off x="5045320" y="2562172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045320" y="4179355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773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job posting per company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8" t="-1" r="2153" b="44716"/>
          <a:stretch/>
        </p:blipFill>
        <p:spPr>
          <a:xfrm>
            <a:off x="3826041" y="1275169"/>
            <a:ext cx="7664117" cy="1576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3" t="9707" r="-519" b="385"/>
          <a:stretch/>
        </p:blipFill>
        <p:spPr>
          <a:xfrm>
            <a:off x="3801979" y="3320716"/>
            <a:ext cx="7772400" cy="28033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6200000">
            <a:off x="5983784" y="2935643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endParaRPr lang="en-US" sz="2000" b="1" dirty="0"/>
          </a:p>
        </p:txBody>
      </p:sp>
      <p:sp>
        <p:nvSpPr>
          <p:cNvPr id="1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(categorical feature distribution)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8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63" y="1123837"/>
            <a:ext cx="3043734" cy="4601183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exploring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based on the median salary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salary:  $75k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median is considered as low pay (0)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median considered as high (1)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007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365</TotalTime>
  <Words>375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Times New Roman</vt:lpstr>
      <vt:lpstr>Wingdings 2</vt:lpstr>
      <vt:lpstr>Frame</vt:lpstr>
      <vt:lpstr>Analyzing Data Analysis Salary</vt:lpstr>
      <vt:lpstr>Agenda</vt:lpstr>
      <vt:lpstr>Statement of Goal</vt:lpstr>
      <vt:lpstr>Dataset</vt:lpstr>
      <vt:lpstr>Dataset</vt:lpstr>
      <vt:lpstr>Data exploring (categorical feature distribution) </vt:lpstr>
      <vt:lpstr>Data exploring (categorical feature distribution)  </vt:lpstr>
      <vt:lpstr>Data exploring (categorical feature distribution) </vt:lpstr>
      <vt:lpstr>Data exploring (Classification) </vt:lpstr>
      <vt:lpstr>Data exploring (Classification) </vt:lpstr>
      <vt:lpstr>Data exploring (Classification) </vt:lpstr>
      <vt:lpstr>Data exploring (Classification) </vt:lpstr>
      <vt:lpstr>Model prediction</vt:lpstr>
      <vt:lpstr>Model evaluation</vt:lpstr>
      <vt:lpstr>Results: most predictive keywords </vt:lpstr>
      <vt:lpstr>Results: most predictive keywords </vt:lpstr>
      <vt:lpstr>Conclusion</vt:lpstr>
    </vt:vector>
  </TitlesOfParts>
  <Company>M. D. Anderson Cancer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Taghavi,Houra</dc:creator>
  <cp:lastModifiedBy>Taghavi,Houra</cp:lastModifiedBy>
  <cp:revision>50</cp:revision>
  <dcterms:created xsi:type="dcterms:W3CDTF">2019-01-28T17:09:30Z</dcterms:created>
  <dcterms:modified xsi:type="dcterms:W3CDTF">2019-01-28T23:15:07Z</dcterms:modified>
</cp:coreProperties>
</file>