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umd.edu/gt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Terrorism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Houra</a:t>
            </a:r>
            <a:r>
              <a:rPr lang="en-US" dirty="0" smtClean="0"/>
              <a:t> </a:t>
            </a:r>
            <a:r>
              <a:rPr lang="en-US" dirty="0" err="1" smtClean="0"/>
              <a:t>marta</a:t>
            </a:r>
            <a:r>
              <a:rPr lang="en-US" dirty="0" smtClean="0"/>
              <a:t> </a:t>
            </a:r>
            <a:r>
              <a:rPr lang="en-US" dirty="0" err="1" smtClean="0"/>
              <a:t>taghvai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Weapon type used in terrorism attack </a:t>
            </a:r>
            <a:r>
              <a:rPr lang="en-US" dirty="0"/>
              <a:t>per </a:t>
            </a:r>
            <a:r>
              <a:rPr lang="en-US" dirty="0" smtClean="0"/>
              <a:t>region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0" y="2180496"/>
            <a:ext cx="5735208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78" y="4019647"/>
            <a:ext cx="6213142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the number of killed in 1993 in Middle East and South Asia</a:t>
            </a:r>
          </a:p>
          <a:p>
            <a:r>
              <a:rPr lang="en-US" dirty="0" smtClean="0"/>
              <a:t>Model: linear regression </a:t>
            </a:r>
          </a:p>
          <a:p>
            <a:r>
              <a:rPr lang="en-US" dirty="0" smtClean="0"/>
              <a:t>Mean squared error : 0.004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terrorism attack victims significantly increased in recent years</a:t>
            </a:r>
          </a:p>
          <a:p>
            <a:r>
              <a:rPr lang="en-US" dirty="0" smtClean="0"/>
              <a:t>There should more protection around military, and police.</a:t>
            </a:r>
          </a:p>
          <a:p>
            <a:r>
              <a:rPr lang="en-US" dirty="0" smtClean="0"/>
              <a:t>There should be more security to find weapons and equipment related to bombings and fire assaults.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statement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Prediction model </a:t>
            </a:r>
          </a:p>
          <a:p>
            <a:r>
              <a:rPr lang="en-US" dirty="0" smtClean="0"/>
              <a:t>Results and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3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Terrorism Database (GTD) is an open-source database including information on terrorist attacks around the world from 1970 through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GTD does not include information from 1993</a:t>
            </a:r>
            <a:endParaRPr lang="en-US" dirty="0"/>
          </a:p>
          <a:p>
            <a:r>
              <a:rPr lang="en-US" dirty="0" smtClean="0"/>
              <a:t>Goal : predicting the number of killed in 1993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9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data :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http://start.umd.edu/gtd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Dropping empty columns in the datasets</a:t>
            </a:r>
          </a:p>
          <a:p>
            <a:r>
              <a:rPr lang="en-US" dirty="0" smtClean="0"/>
              <a:t>Some important features: number of killed, number of wounded, region, country, weapon type, target, and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twelve regions, looking at the number of killed/wounded per region</a:t>
            </a:r>
          </a:p>
          <a:p>
            <a:r>
              <a:rPr lang="en-US" dirty="0" smtClean="0"/>
              <a:t>Looking closer at the two regions with the highest number of killed/wounded: </a:t>
            </a:r>
            <a:r>
              <a:rPr lang="en-US" b="1" dirty="0" smtClean="0"/>
              <a:t>Middle </a:t>
            </a:r>
            <a:r>
              <a:rPr lang="en-US" b="1" dirty="0"/>
              <a:t>E</a:t>
            </a:r>
            <a:r>
              <a:rPr lang="en-US" b="1" dirty="0" smtClean="0"/>
              <a:t>ast </a:t>
            </a:r>
            <a:r>
              <a:rPr lang="en-US" dirty="0" smtClean="0"/>
              <a:t>and </a:t>
            </a:r>
            <a:r>
              <a:rPr lang="en-US" b="1" dirty="0" smtClean="0"/>
              <a:t>South Asia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4" y="2706556"/>
            <a:ext cx="5562520" cy="438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83" y="2706556"/>
            <a:ext cx="554023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ictims of </a:t>
            </a:r>
            <a:r>
              <a:rPr lang="en-US" dirty="0"/>
              <a:t>terrorism attack </a:t>
            </a:r>
            <a:r>
              <a:rPr lang="en-US" dirty="0" smtClean="0"/>
              <a:t>in Middle East and South Asia by year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4" y="4419600"/>
            <a:ext cx="6100732" cy="237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1" y="2180496"/>
            <a:ext cx="61007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Victims of terrorism attack per country in each region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2" y="2201199"/>
            <a:ext cx="5988412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04" y="4245537"/>
            <a:ext cx="59696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Data exploring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type per </a:t>
            </a:r>
            <a:r>
              <a:rPr lang="en-US" dirty="0" smtClean="0"/>
              <a:t>region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1" y="2180496"/>
            <a:ext cx="5932269" cy="310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99" y="3749040"/>
            <a:ext cx="593226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type per region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3417"/>
            <a:ext cx="6046855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74720"/>
            <a:ext cx="604685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1940</TotalTime>
  <Words>238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Times New Roman</vt:lpstr>
      <vt:lpstr>Wingdings 2</vt:lpstr>
      <vt:lpstr>Dividend</vt:lpstr>
      <vt:lpstr>Studying Terrorism </vt:lpstr>
      <vt:lpstr>agenda</vt:lpstr>
      <vt:lpstr>Goal of statement</vt:lpstr>
      <vt:lpstr>Data cleaning </vt:lpstr>
      <vt:lpstr>Data exploring </vt:lpstr>
      <vt:lpstr>Data exploring</vt:lpstr>
      <vt:lpstr>Data exploring</vt:lpstr>
      <vt:lpstr>  Data exploring</vt:lpstr>
      <vt:lpstr>Data exploring</vt:lpstr>
      <vt:lpstr>Data exploring</vt:lpstr>
      <vt:lpstr>Prediction model</vt:lpstr>
      <vt:lpstr>results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Terrorism </dc:title>
  <dc:creator>Taghavi,Houra</dc:creator>
  <cp:lastModifiedBy>Taghavi,Houra</cp:lastModifiedBy>
  <cp:revision>28</cp:revision>
  <dcterms:created xsi:type="dcterms:W3CDTF">2019-01-29T16:09:54Z</dcterms:created>
  <dcterms:modified xsi:type="dcterms:W3CDTF">2019-01-31T00:30:27Z</dcterms:modified>
</cp:coreProperties>
</file>