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35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603-E8B0-4797-A376-255C478D0C23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54A6-3330-4606-883F-AF8607A55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AutoNum type="arabicPeriod"/>
            </a:pPr>
            <a:r>
              <a:rPr lang="pl-PL" dirty="0"/>
              <a:t>Opis projektu, osoby wykonujące jako autorzy</a:t>
            </a:r>
          </a:p>
          <a:p>
            <a:pPr rtl="0">
              <a:buFont typeface="+mj-lt"/>
              <a:buAutoNum type="arabicPeriod"/>
            </a:pPr>
            <a:r>
              <a:rPr lang="pl-PL" dirty="0"/>
              <a:t>Link do MS </a:t>
            </a:r>
            <a:r>
              <a:rPr lang="pl-PL" dirty="0" err="1"/>
              <a:t>DevOps</a:t>
            </a:r>
            <a:endParaRPr lang="pl-PL" dirty="0"/>
          </a:p>
          <a:p>
            <a:pPr rtl="0">
              <a:buFont typeface="+mj-lt"/>
              <a:buAutoNum type="arabicPeriod"/>
            </a:pPr>
            <a:r>
              <a:rPr lang="pl-PL" dirty="0"/>
              <a:t>Diagram dobranej architektury rozwiązania</a:t>
            </a:r>
          </a:p>
          <a:p>
            <a:pPr rtl="0">
              <a:buFont typeface="+mj-lt"/>
              <a:buAutoNum type="arabicPeriod"/>
            </a:pPr>
            <a:r>
              <a:rPr lang="pl-PL" dirty="0" err="1"/>
              <a:t>Screenshoty</a:t>
            </a:r>
            <a:r>
              <a:rPr lang="pl-PL" dirty="0"/>
              <a:t> z projektu</a:t>
            </a:r>
          </a:p>
          <a:p>
            <a:pPr rtl="0">
              <a:buFont typeface="+mj-lt"/>
              <a:buAutoNum type="arabicPeriod"/>
            </a:pPr>
            <a:endParaRPr lang="pl-PL" dirty="0"/>
          </a:p>
          <a:p>
            <a:pPr rtl="0">
              <a:buFont typeface="+mj-lt"/>
              <a:buAutoNum type="arabicPeriod"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dostęp do technologii komunikacyjnych vs. GDP w czasie</a:t>
            </a:r>
            <a:b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dostęp do środków transportu i ich efektywność energetyczna/emisyjność</a:t>
            </a:r>
            <a:endParaRPr lang="pl-PL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rtl="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12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3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6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61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25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aJac/Technologia-vs-GDP-Team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84F85C-2E7C-EFA2-7D55-6A9681AB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70449"/>
            <a:ext cx="7766936" cy="1646302"/>
          </a:xfrm>
        </p:spPr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Technologia vs GDP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25F88A-AA4A-3909-5EBD-E24E16AF8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60558"/>
            <a:ext cx="7766936" cy="1096899"/>
          </a:xfrm>
        </p:spPr>
        <p:txBody>
          <a:bodyPr/>
          <a:lstStyle/>
          <a:p>
            <a:r>
              <a:rPr lang="pl-PL" cap="small" dirty="0"/>
              <a:t>PRACA DYPLOMOWA - GRUPA 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0189EC5C-DA89-F517-233F-5A7C621DA3B8}"/>
              </a:ext>
            </a:extLst>
          </p:cNvPr>
          <p:cNvSpPr txBox="1">
            <a:spLocks/>
          </p:cNvSpPr>
          <p:nvPr/>
        </p:nvSpPr>
        <p:spPr>
          <a:xfrm>
            <a:off x="3867361" y="6412965"/>
            <a:ext cx="3046348" cy="33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cap="small" dirty="0"/>
              <a:t>POZNAŃ, 7 CZERWCA 2024 R.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9A9C0D97-53D7-E0FA-3C4B-CB18FFC14FA7}"/>
              </a:ext>
            </a:extLst>
          </p:cNvPr>
          <p:cNvSpPr txBox="1">
            <a:spLocks/>
          </p:cNvSpPr>
          <p:nvPr/>
        </p:nvSpPr>
        <p:spPr>
          <a:xfrm>
            <a:off x="3724712" y="3351806"/>
            <a:ext cx="7252256" cy="621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pl-PL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A1FABC-DEA4-FB52-1EA9-905796A3F59C}"/>
              </a:ext>
            </a:extLst>
          </p:cNvPr>
          <p:cNvSpPr txBox="1">
            <a:spLocks/>
          </p:cNvSpPr>
          <p:nvPr/>
        </p:nvSpPr>
        <p:spPr>
          <a:xfrm>
            <a:off x="677334" y="806606"/>
            <a:ext cx="8596668" cy="7173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Wnioski: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BE4BA-11DF-58B2-6AD5-0F4D330BFD63}"/>
              </a:ext>
            </a:extLst>
          </p:cNvPr>
          <p:cNvSpPr txBox="1">
            <a:spLocks/>
          </p:cNvSpPr>
          <p:nvPr/>
        </p:nvSpPr>
        <p:spPr>
          <a:xfrm>
            <a:off x="677334" y="1867401"/>
            <a:ext cx="9013076" cy="39802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Rozwój telefonii komórkowej, Internetu wpływa na wzrost PKB</a:t>
            </a:r>
          </a:p>
          <a:p>
            <a:r>
              <a:rPr lang="pl-PL" dirty="0"/>
              <a:t>Transport wpływa na wzrost PKB i wyższą emisję CO</a:t>
            </a:r>
            <a:r>
              <a:rPr lang="pl-PL" baseline="-25000" dirty="0"/>
              <a:t>2</a:t>
            </a:r>
          </a:p>
          <a:p>
            <a:r>
              <a:rPr lang="pl-PL" dirty="0"/>
              <a:t>Państwa o największym wzroście gospodarczym i jednocześnie najwięksi emitenci CO</a:t>
            </a:r>
            <a:r>
              <a:rPr lang="pl-PL" baseline="-25000" dirty="0"/>
              <a:t>2</a:t>
            </a:r>
            <a:r>
              <a:rPr lang="pl-PL" dirty="0"/>
              <a:t>: USA, Chiny, Indie</a:t>
            </a:r>
          </a:p>
          <a:p>
            <a:r>
              <a:rPr lang="pl-PL" dirty="0"/>
              <a:t>Europa: Widoczne działania przyczyniające się do zmniejszenia emisji CO</a:t>
            </a:r>
            <a:r>
              <a:rPr lang="pl-PL" baseline="-25000" dirty="0"/>
              <a:t>2</a:t>
            </a:r>
          </a:p>
          <a:p>
            <a:r>
              <a:rPr lang="pl-PL" dirty="0"/>
              <a:t>Sprzedaż nowych samochodów elektrycznych: Norwegia, udział ponad 90%</a:t>
            </a:r>
          </a:p>
          <a:p>
            <a:endParaRPr lang="pl-PL" dirty="0"/>
          </a:p>
        </p:txBody>
      </p:sp>
      <p:pic>
        <p:nvPicPr>
          <p:cNvPr id="6146" name="Picture 2" descr="Laptop z oprogramowaniem do wizualizacji danych i pracującymi programistami. Wizualizacja dużych zbiorów danych, analiza dużych zbiorów danych, koncepcja oprogramowania do wizualizacji">
            <a:extLst>
              <a:ext uri="{FF2B5EF4-FFF2-40B4-BE49-F238E27FC236}">
                <a16:creationId xmlns:a16="http://schemas.microsoft.com/office/drawing/2014/main" id="{C3B66B0A-E641-B249-DEA8-957169A6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05" y="392077"/>
            <a:ext cx="3347644" cy="22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712"/>
            <a:ext cx="8596668" cy="71739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Opis projektu: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6FB587-2404-9C65-63B3-4725BE76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791"/>
            <a:ext cx="9013076" cy="127688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dostarczy istotnych informacji na temat wpływu dostępu do nowoczesnych technologii komunikacyjnych i środków transportu na rozwój gospodarczy, jednocześnie zwracając uwagę na aspekty zrównoważonego rozwoju, takie jak efektywność energetyczna i emisyjność.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9B23CEB8-1783-1B12-2109-A14E7EB19666}"/>
              </a:ext>
            </a:extLst>
          </p:cNvPr>
          <p:cNvSpPr txBox="1">
            <a:spLocks/>
          </p:cNvSpPr>
          <p:nvPr/>
        </p:nvSpPr>
        <p:spPr>
          <a:xfrm>
            <a:off x="677334" y="2645364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Autorzy projektu: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21BE6F3-14DE-E805-5520-698C7C3AD429}"/>
              </a:ext>
            </a:extLst>
          </p:cNvPr>
          <p:cNvSpPr txBox="1">
            <a:spLocks/>
          </p:cNvSpPr>
          <p:nvPr/>
        </p:nvSpPr>
        <p:spPr>
          <a:xfrm>
            <a:off x="677334" y="3382175"/>
            <a:ext cx="8596668" cy="202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pl-PL" dirty="0"/>
              <a:t>Dominiak Adrian</a:t>
            </a:r>
          </a:p>
          <a:p>
            <a:pPr>
              <a:spcBef>
                <a:spcPts val="600"/>
              </a:spcBef>
            </a:pPr>
            <a:r>
              <a:rPr lang="pl-PL" dirty="0"/>
              <a:t>Grzegorska Wioleta</a:t>
            </a:r>
          </a:p>
          <a:p>
            <a:pPr>
              <a:spcBef>
                <a:spcPts val="600"/>
              </a:spcBef>
            </a:pPr>
            <a:r>
              <a:rPr lang="pl-PL" dirty="0"/>
              <a:t>Barbara</a:t>
            </a:r>
          </a:p>
          <a:p>
            <a:pPr>
              <a:spcBef>
                <a:spcPts val="600"/>
              </a:spcBef>
            </a:pPr>
            <a:r>
              <a:rPr lang="pl-PL" dirty="0"/>
              <a:t>Prymas Agnieszka </a:t>
            </a:r>
          </a:p>
          <a:p>
            <a:pPr>
              <a:spcBef>
                <a:spcPts val="600"/>
              </a:spcBef>
            </a:pPr>
            <a:r>
              <a:rPr lang="pl-PL" dirty="0"/>
              <a:t>Urbańska-</a:t>
            </a:r>
            <a:r>
              <a:rPr lang="pl-PL" dirty="0" err="1"/>
              <a:t>Jacoszek</a:t>
            </a:r>
            <a:r>
              <a:rPr lang="pl-PL" dirty="0"/>
              <a:t> Marta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8C74D99-A0C2-72A6-869F-D77A69F90586}"/>
              </a:ext>
            </a:extLst>
          </p:cNvPr>
          <p:cNvSpPr txBox="1"/>
          <p:nvPr/>
        </p:nvSpPr>
        <p:spPr>
          <a:xfrm>
            <a:off x="677334" y="6239342"/>
            <a:ext cx="841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https://github.com/MartaJac/Technologia-vs-GDP-Team.git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94BEBFDC-592F-A7E0-2937-4A7B90B14384}"/>
              </a:ext>
            </a:extLst>
          </p:cNvPr>
          <p:cNvSpPr txBox="1">
            <a:spLocks/>
          </p:cNvSpPr>
          <p:nvPr/>
        </p:nvSpPr>
        <p:spPr>
          <a:xfrm>
            <a:off x="677334" y="5521947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22863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2"/>
                </a:solidFill>
              </a:rPr>
              <a:t>Diagram dobranej architektury rozwiązania: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8DF75A-52E2-BF26-A8C0-108191A4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995"/>
            <a:ext cx="8596668" cy="4714367"/>
          </a:xfrm>
        </p:spPr>
        <p:txBody>
          <a:bodyPr/>
          <a:lstStyle/>
          <a:p>
            <a:r>
              <a:rPr lang="pl-PL" dirty="0" err="1"/>
              <a:t>Screen</a:t>
            </a:r>
            <a:r>
              <a:rPr lang="pl-PL" dirty="0"/>
              <a:t> do wstawienia</a:t>
            </a:r>
          </a:p>
        </p:txBody>
      </p:sp>
    </p:spTree>
    <p:extLst>
      <p:ext uri="{BB962C8B-B14F-4D97-AF65-F5344CB8AC3E}">
        <p14:creationId xmlns:p14="http://schemas.microsoft.com/office/powerpoint/2010/main" val="38685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chemeClr val="accent2"/>
                </a:solidFill>
              </a:rPr>
              <a:t>Azure</a:t>
            </a:r>
            <a:r>
              <a:rPr lang="pl-PL" dirty="0">
                <a:solidFill>
                  <a:schemeClr val="accent2"/>
                </a:solidFill>
              </a:rPr>
              <a:t> </a:t>
            </a:r>
            <a:r>
              <a:rPr lang="pl-PL" dirty="0" err="1">
                <a:solidFill>
                  <a:schemeClr val="accent2"/>
                </a:solidFill>
              </a:rPr>
              <a:t>DevOPS</a:t>
            </a:r>
            <a:r>
              <a:rPr lang="pl-PL" dirty="0">
                <a:solidFill>
                  <a:schemeClr val="accent2"/>
                </a:solidFill>
              </a:rPr>
              <a:t> – podział zadań: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CC536A5-835D-6A17-3616-7CBEC71B8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532" t="20457" r="17161" b="16094"/>
          <a:stretch/>
        </p:blipFill>
        <p:spPr>
          <a:xfrm>
            <a:off x="711201" y="1101217"/>
            <a:ext cx="10688554" cy="5427517"/>
          </a:xfrm>
        </p:spPr>
      </p:pic>
    </p:spTree>
    <p:extLst>
      <p:ext uri="{BB962C8B-B14F-4D97-AF65-F5344CB8AC3E}">
        <p14:creationId xmlns:p14="http://schemas.microsoft.com/office/powerpoint/2010/main" val="38590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&quot; Icon - Download for free – Iconduck">
            <a:extLst>
              <a:ext uri="{FF2B5EF4-FFF2-40B4-BE49-F238E27FC236}">
                <a16:creationId xmlns:a16="http://schemas.microsoft.com/office/drawing/2014/main" id="{23B31D7E-5C41-8F29-01BA-DF5B53B3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68" y="37245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0E0645F-034D-E8F4-D8C7-B0332C64A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" t="20161" r="52441" b="36715"/>
          <a:stretch/>
        </p:blipFill>
        <p:spPr>
          <a:xfrm>
            <a:off x="5222160" y="59117"/>
            <a:ext cx="6322454" cy="3369883"/>
          </a:xfrm>
          <a:prstGeom prst="rect">
            <a:avLst/>
          </a:prstGeom>
        </p:spPr>
      </p:pic>
      <p:pic>
        <p:nvPicPr>
          <p:cNvPr id="2052" name="Picture 4" descr="Petlja">
            <a:extLst>
              <a:ext uri="{FF2B5EF4-FFF2-40B4-BE49-F238E27FC236}">
                <a16:creationId xmlns:a16="http://schemas.microsoft.com/office/drawing/2014/main" id="{43A23476-6ED3-7969-17AB-6AE9A37A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4" y="2722889"/>
            <a:ext cx="2745988" cy="14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537E461-7A9D-FA77-B539-6B441CCD1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27" y="5504030"/>
            <a:ext cx="2266682" cy="9144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E9ECD6-1AEB-BAC3-B8D0-A4217881C2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9" t="26992" r="54408" b="33989"/>
          <a:stretch/>
        </p:blipFill>
        <p:spPr>
          <a:xfrm>
            <a:off x="5222160" y="3495249"/>
            <a:ext cx="6322454" cy="33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D182F9-FDC9-1DAB-1CFC-E99CBD5E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6" r="1537" b="34873"/>
          <a:stretch/>
        </p:blipFill>
        <p:spPr>
          <a:xfrm>
            <a:off x="93677" y="2357306"/>
            <a:ext cx="12004646" cy="3926047"/>
          </a:xfrm>
          <a:prstGeom prst="rect">
            <a:avLst/>
          </a:prstGeom>
        </p:spPr>
      </p:pic>
      <p:pic>
        <p:nvPicPr>
          <p:cNvPr id="4104" name="Picture 8" descr="Create Integration Services (SSIS) solution | Adatis">
            <a:extLst>
              <a:ext uri="{FF2B5EF4-FFF2-40B4-BE49-F238E27FC236}">
                <a16:creationId xmlns:a16="http://schemas.microsoft.com/office/drawing/2014/main" id="{ED8DF917-CB5A-406B-65BB-AFC0B5CC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86217"/>
            <a:ext cx="4177717" cy="22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5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7B76C0B-F4A2-81C2-F69B-AE95921E5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5" t="9409" r="396" b="6037"/>
          <a:stretch/>
        </p:blipFill>
        <p:spPr>
          <a:xfrm>
            <a:off x="81024" y="1403550"/>
            <a:ext cx="11384908" cy="542906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63AB6B1-DBFD-2523-6043-EF24B45C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08" t="11870" r="39590" b="31220"/>
          <a:stretch/>
        </p:blipFill>
        <p:spPr>
          <a:xfrm>
            <a:off x="7613341" y="139817"/>
            <a:ext cx="4109013" cy="3902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8" name="Picture 6" descr="Download Microsoft SQL Server Management Studio (SSMS)">
            <a:extLst>
              <a:ext uri="{FF2B5EF4-FFF2-40B4-BE49-F238E27FC236}">
                <a16:creationId xmlns:a16="http://schemas.microsoft.com/office/drawing/2014/main" id="{AD059422-6DCF-F93C-AD59-AC3F897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94"/>
            <a:ext cx="2112418" cy="12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-SQL - Codegrip">
            <a:extLst>
              <a:ext uri="{FF2B5EF4-FFF2-40B4-BE49-F238E27FC236}">
                <a16:creationId xmlns:a16="http://schemas.microsoft.com/office/drawing/2014/main" id="{A4E80938-452E-5FCF-77F7-ABD5597CD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t="18690" r="26866" b="20892"/>
          <a:stretch/>
        </p:blipFill>
        <p:spPr bwMode="auto">
          <a:xfrm>
            <a:off x="2214695" y="139817"/>
            <a:ext cx="880844" cy="11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737520A6-5CF8-1AE1-306B-F1901883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1" y="66237"/>
            <a:ext cx="1843797" cy="10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256DC70-B83A-769F-50EA-65AE6C730547}"/>
              </a:ext>
            </a:extLst>
          </p:cNvPr>
          <p:cNvSpPr txBox="1"/>
          <p:nvPr/>
        </p:nvSpPr>
        <p:spPr>
          <a:xfrm>
            <a:off x="790221" y="1535289"/>
            <a:ext cx="29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Screen</a:t>
            </a:r>
            <a:r>
              <a:rPr lang="pl-PL" dirty="0"/>
              <a:t> z projektu</a:t>
            </a:r>
          </a:p>
        </p:txBody>
      </p:sp>
    </p:spTree>
    <p:extLst>
      <p:ext uri="{BB962C8B-B14F-4D97-AF65-F5344CB8AC3E}">
        <p14:creationId xmlns:p14="http://schemas.microsoft.com/office/powerpoint/2010/main" val="1396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3173D6-AA54-5A4D-BB87-947F458D9094}"/>
              </a:ext>
            </a:extLst>
          </p:cNvPr>
          <p:cNvSpPr txBox="1"/>
          <p:nvPr/>
        </p:nvSpPr>
        <p:spPr>
          <a:xfrm>
            <a:off x="790221" y="1535289"/>
            <a:ext cx="29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Screen</a:t>
            </a:r>
            <a:r>
              <a:rPr lang="pl-PL" dirty="0"/>
              <a:t> z projektu</a:t>
            </a:r>
          </a:p>
        </p:txBody>
      </p:sp>
    </p:spTree>
    <p:extLst>
      <p:ext uri="{BB962C8B-B14F-4D97-AF65-F5344CB8AC3E}">
        <p14:creationId xmlns:p14="http://schemas.microsoft.com/office/powerpoint/2010/main" val="295105980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206</Words>
  <Application>Microsoft Office PowerPoint</Application>
  <PresentationFormat>Panoramiczny</PresentationFormat>
  <Paragraphs>37</Paragraphs>
  <Slides>10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Faseta</vt:lpstr>
      <vt:lpstr>Technologia vs GDP</vt:lpstr>
      <vt:lpstr>Opis projektu:</vt:lpstr>
      <vt:lpstr>Diagram dobranej architektury rozwiązania:  </vt:lpstr>
      <vt:lpstr>Azure DevOPS – podział zadań: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vs GDP</dc:title>
  <dc:creator>Marta Urbańska</dc:creator>
  <cp:lastModifiedBy>Marta Urbańska</cp:lastModifiedBy>
  <cp:revision>6</cp:revision>
  <dcterms:created xsi:type="dcterms:W3CDTF">2024-05-07T09:15:57Z</dcterms:created>
  <dcterms:modified xsi:type="dcterms:W3CDTF">2024-05-08T08:28:24Z</dcterms:modified>
</cp:coreProperties>
</file>