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7FF7F3-586F-46C9-BF6C-BB0E059A24E1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BBF206-1180-4716-BB97-EFCA3A656568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6307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F7F3-586F-46C9-BF6C-BB0E059A24E1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F206-1180-4716-BB97-EFCA3A6565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413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F7F3-586F-46C9-BF6C-BB0E059A24E1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F206-1180-4716-BB97-EFCA3A6565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217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F7F3-586F-46C9-BF6C-BB0E059A24E1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F206-1180-4716-BB97-EFCA3A6565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912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7FF7F3-586F-46C9-BF6C-BB0E059A24E1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BBF206-1180-4716-BB97-EFCA3A656568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8662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F7F3-586F-46C9-BF6C-BB0E059A24E1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F206-1180-4716-BB97-EFCA3A6565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90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F7F3-586F-46C9-BF6C-BB0E059A24E1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F206-1180-4716-BB97-EFCA3A6565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57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F7F3-586F-46C9-BF6C-BB0E059A24E1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F206-1180-4716-BB97-EFCA3A6565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0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F7F3-586F-46C9-BF6C-BB0E059A24E1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F206-1180-4716-BB97-EFCA3A6565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68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7FF7F3-586F-46C9-BF6C-BB0E059A24E1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BBF206-1180-4716-BB97-EFCA3A656568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2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7FF7F3-586F-46C9-BF6C-BB0E059A24E1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BBF206-1180-4716-BB97-EFCA3A656568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123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27FF7F3-586F-46C9-BF6C-BB0E059A24E1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6BBF206-1180-4716-BB97-EFCA3A656568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0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53546"/>
          </a:xfrm>
        </p:spPr>
        <p:txBody>
          <a:bodyPr>
            <a:noAutofit/>
          </a:bodyPr>
          <a:lstStyle/>
          <a:p>
            <a:r>
              <a:rPr lang="pl-PL" sz="4800" dirty="0" smtClean="0"/>
              <a:t>Demonstrator wybranego systemu informatycznego związanego z </a:t>
            </a:r>
            <a:r>
              <a:rPr lang="pl-PL" sz="4800" dirty="0" err="1" smtClean="0"/>
              <a:t>DevOps</a:t>
            </a:r>
            <a:r>
              <a:rPr lang="pl-PL" sz="4800" dirty="0" smtClean="0"/>
              <a:t> na przykładzie </a:t>
            </a:r>
            <a:r>
              <a:rPr lang="pl-PL" sz="4800" dirty="0" err="1" smtClean="0"/>
              <a:t>Puppet</a:t>
            </a:r>
            <a:r>
              <a:rPr lang="pl-PL" sz="4800" dirty="0" smtClean="0"/>
              <a:t> 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4441370"/>
            <a:ext cx="9144000" cy="816429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Marta </a:t>
            </a:r>
            <a:r>
              <a:rPr lang="pl-PL" dirty="0" err="1" smtClean="0"/>
              <a:t>Kirsch</a:t>
            </a:r>
            <a:r>
              <a:rPr lang="pl-PL" dirty="0" smtClean="0"/>
              <a:t>, Paulina Loska</a:t>
            </a:r>
          </a:p>
          <a:p>
            <a:r>
              <a:rPr lang="pl-PL" dirty="0" smtClean="0"/>
              <a:t>Zarządzanie systemami informatycznymi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623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25" y="429768"/>
            <a:ext cx="8303623" cy="2933946"/>
          </a:xfrm>
        </p:spPr>
      </p:pic>
      <p:sp>
        <p:nvSpPr>
          <p:cNvPr id="2" name="pole tekstowe 1"/>
          <p:cNvSpPr txBox="1"/>
          <p:nvPr/>
        </p:nvSpPr>
        <p:spPr>
          <a:xfrm>
            <a:off x="1558833" y="3997235"/>
            <a:ext cx="9962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Dziękujemy za uwagę </a:t>
            </a:r>
            <a:r>
              <a:rPr lang="pl-PL" sz="5400" dirty="0" smtClean="0">
                <a:sym typeface="Wingdings" panose="05000000000000000000" pitchFamily="2" charset="2"/>
              </a:rPr>
              <a:t>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300029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Problematyka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Pan Jarek pracuje w firmie informatycznej. Jest odpowiedzialny za </a:t>
            </a:r>
            <a:r>
              <a:rPr lang="pl-PL" sz="2800" dirty="0" smtClean="0"/>
              <a:t>zajmowanie </a:t>
            </a:r>
            <a:r>
              <a:rPr lang="pl-PL" sz="2800" dirty="0"/>
              <a:t>się serwerami Linux, firma posiada ich sto. Pan Jarek dostał polecenie, aby na każdym z serwerów pojawił się konkretny plik tekstowy z zadaną </a:t>
            </a:r>
            <a:r>
              <a:rPr lang="pl-PL" sz="2800" dirty="0" smtClean="0"/>
              <a:t>zawartością</a:t>
            </a:r>
            <a:r>
              <a:rPr lang="pl-PL" sz="2800" dirty="0"/>
              <a:t>. Złapał się za </a:t>
            </a:r>
            <a:r>
              <a:rPr lang="pl-PL" sz="2800" dirty="0" smtClean="0"/>
              <a:t>głowę.</a:t>
            </a:r>
            <a:endParaRPr lang="pl-PL" sz="28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0" y="153896"/>
            <a:ext cx="33147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Problematyka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Z</a:t>
            </a:r>
            <a:r>
              <a:rPr lang="pl-PL" sz="2800" dirty="0" smtClean="0"/>
              <a:t>aczynając </a:t>
            </a:r>
            <a:r>
              <a:rPr lang="pl-PL" sz="2800" dirty="0"/>
              <a:t>kolejno podchodzić do serwerów i wprowadzając założone </a:t>
            </a:r>
            <a:r>
              <a:rPr lang="pl-PL" sz="2800" dirty="0" smtClean="0"/>
              <a:t>zmiany, miał </a:t>
            </a:r>
            <a:r>
              <a:rPr lang="pl-PL" sz="2800" dirty="0"/>
              <a:t>nadzieję, że zdąży ukończyć zadanie do końca tygodnia. W pracy przydatne byłoby narzędzie, dzięki któremu wprowadzi zmiany jedynie na jednym serwerze, a na pozostałych zmiany te zastosowane zostaną automatycznie.</a:t>
            </a:r>
          </a:p>
        </p:txBody>
      </p:sp>
    </p:spTree>
    <p:extLst>
      <p:ext uri="{BB962C8B-B14F-4D97-AF65-F5344CB8AC3E}">
        <p14:creationId xmlns:p14="http://schemas.microsoft.com/office/powerpoint/2010/main" val="110905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4" y="1283208"/>
            <a:ext cx="9601200" cy="3392424"/>
          </a:xfrm>
        </p:spPr>
      </p:pic>
    </p:spTree>
    <p:extLst>
      <p:ext uri="{BB962C8B-B14F-4D97-AF65-F5344CB8AC3E}">
        <p14:creationId xmlns:p14="http://schemas.microsoft.com/office/powerpoint/2010/main" val="294788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8511"/>
            <a:ext cx="5185954" cy="1832370"/>
          </a:xfrm>
        </p:spPr>
      </p:pic>
      <p:sp>
        <p:nvSpPr>
          <p:cNvPr id="7" name="pole tekstowe 6"/>
          <p:cNvSpPr txBox="1"/>
          <p:nvPr/>
        </p:nvSpPr>
        <p:spPr>
          <a:xfrm>
            <a:off x="1371600" y="2499360"/>
            <a:ext cx="10337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Popularne oprogramowanie, które ma na celu ułatwienie zarządzania serwerami.</a:t>
            </a:r>
          </a:p>
          <a:p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Automatyzuje ich konfigurację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Tworzenie, modyfikacja plików, zmiana ich praw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Monitorowanie procesów, ich automatyczna obsługa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Wiele innych!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/>
          </a:p>
          <a:p>
            <a:r>
              <a:rPr lang="pl-PL" sz="2400" dirty="0" smtClean="0"/>
              <a:t>Robiąc wszystko na serwerze centralnym, jesteśmy w stanie wprowadzać zmiany na wszystkich innych maszynach.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60718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8511"/>
            <a:ext cx="5185954" cy="1832370"/>
          </a:xfrm>
        </p:spPr>
      </p:pic>
      <p:sp>
        <p:nvSpPr>
          <p:cNvPr id="7" name="pole tekstowe 6"/>
          <p:cNvSpPr txBox="1"/>
          <p:nvPr/>
        </p:nvSpPr>
        <p:spPr>
          <a:xfrm>
            <a:off x="1371600" y="2499360"/>
            <a:ext cx="1033707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Nomenklatura:</a:t>
            </a:r>
          </a:p>
          <a:p>
            <a:endParaRPr lang="pl-PL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b="1" dirty="0" err="1" smtClean="0"/>
              <a:t>Puppet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server</a:t>
            </a:r>
            <a:r>
              <a:rPr lang="pl-PL" sz="2400" b="1" dirty="0" smtClean="0"/>
              <a:t> (serwer)</a:t>
            </a:r>
            <a:r>
              <a:rPr lang="pl-PL" sz="2400" dirty="0" smtClean="0"/>
              <a:t> – komputer/serwer, na którym wprowadzać będziemy zmiany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b="1" dirty="0" err="1" smtClean="0"/>
              <a:t>Puppet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client</a:t>
            </a:r>
            <a:r>
              <a:rPr lang="pl-PL" sz="2400" b="1" dirty="0" smtClean="0"/>
              <a:t> (klient)</a:t>
            </a:r>
            <a:r>
              <a:rPr lang="pl-PL" sz="2400" dirty="0" smtClean="0"/>
              <a:t> – komputer/serwer, który zgłosi się do </a:t>
            </a:r>
            <a:r>
              <a:rPr lang="pl-PL" sz="2400" dirty="0" err="1" smtClean="0"/>
              <a:t>puppet</a:t>
            </a:r>
            <a:r>
              <a:rPr lang="pl-PL" sz="2400" dirty="0" smtClean="0"/>
              <a:t> serwera, deklarując chęć otrzymania od niego aktualizacji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b="1" dirty="0" smtClean="0"/>
              <a:t>Manifest</a:t>
            </a:r>
            <a:r>
              <a:rPr lang="pl-PL" sz="2400" dirty="0" smtClean="0"/>
              <a:t> - skrypt napisany w języku </a:t>
            </a:r>
            <a:r>
              <a:rPr lang="pl-PL" sz="2400" dirty="0" err="1" smtClean="0"/>
              <a:t>Puppet</a:t>
            </a:r>
            <a:r>
              <a:rPr lang="pl-PL" sz="2400" dirty="0" smtClean="0"/>
              <a:t> DSL, który zawiera informację o potrzebnych zmianach na komputerach </a:t>
            </a:r>
            <a:r>
              <a:rPr lang="pl-PL" sz="2400" dirty="0" err="1" smtClean="0"/>
              <a:t>puppet</a:t>
            </a:r>
            <a:r>
              <a:rPr lang="pl-PL" sz="2400" dirty="0" smtClean="0"/>
              <a:t> klientów. Dzięki językowi </a:t>
            </a:r>
            <a:r>
              <a:rPr lang="pl-PL" sz="2400" dirty="0" err="1" smtClean="0"/>
              <a:t>Puppet</a:t>
            </a:r>
            <a:r>
              <a:rPr lang="pl-PL" sz="2400" dirty="0" smtClean="0"/>
              <a:t> DSL manifesty tworzy się bardzo intuicyjnie, składnia przypomina tworzenie zdań w języku angielskim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15733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8511"/>
            <a:ext cx="5185954" cy="1832370"/>
          </a:xfrm>
        </p:spPr>
      </p:pic>
      <p:sp>
        <p:nvSpPr>
          <p:cNvPr id="7" name="pole tekstowe 6"/>
          <p:cNvSpPr txBox="1"/>
          <p:nvPr/>
        </p:nvSpPr>
        <p:spPr>
          <a:xfrm>
            <a:off x="1371600" y="2499360"/>
            <a:ext cx="103370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Nomenklatura:</a:t>
            </a:r>
          </a:p>
          <a:p>
            <a:endParaRPr lang="pl-PL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 smtClean="0"/>
              <a:t>Certyfikat</a:t>
            </a:r>
            <a:r>
              <a:rPr lang="pl-PL" sz="2000" dirty="0" smtClean="0"/>
              <a:t> - posiada dołączony </a:t>
            </a:r>
            <a:r>
              <a:rPr lang="pl-PL" sz="2000" b="1" dirty="0" err="1" smtClean="0"/>
              <a:t>hostname</a:t>
            </a:r>
            <a:r>
              <a:rPr lang="pl-PL" sz="2000" dirty="0" smtClean="0"/>
              <a:t> potencjalnego klienta, który wysyła go z prośbą o podpisanie. Podpisanie przez </a:t>
            </a:r>
            <a:r>
              <a:rPr lang="pl-PL" sz="2000" dirty="0" err="1" smtClean="0"/>
              <a:t>puppet</a:t>
            </a:r>
            <a:r>
              <a:rPr lang="pl-PL" sz="2000" dirty="0" smtClean="0"/>
              <a:t> serwer certyfikatu oznacza uznanie danego innego serwera za swojego klienta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 err="1" smtClean="0"/>
              <a:t>Puppet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facter</a:t>
            </a:r>
            <a:r>
              <a:rPr lang="pl-PL" sz="2000" b="1" dirty="0" smtClean="0"/>
              <a:t> </a:t>
            </a:r>
            <a:r>
              <a:rPr lang="pl-PL" sz="2000" dirty="0" smtClean="0"/>
              <a:t>- usługa, która zbiera informacje o aktualnym stanie </a:t>
            </a:r>
            <a:r>
              <a:rPr lang="pl-PL" sz="2000" dirty="0" err="1" smtClean="0"/>
              <a:t>puppet</a:t>
            </a:r>
            <a:r>
              <a:rPr lang="pl-PL" sz="2000" dirty="0" smtClean="0"/>
              <a:t> klienta, a następnie wysyła je do serwera. Serwer następnie porównuje otrzymane </a:t>
            </a:r>
            <a:r>
              <a:rPr lang="pl-PL" sz="2000" dirty="0" err="1" smtClean="0"/>
              <a:t>facts</a:t>
            </a:r>
            <a:r>
              <a:rPr lang="pl-PL" sz="2000" dirty="0" smtClean="0"/>
              <a:t> ze swoimi manifestami. Jeśli należy wprowadzić jakieś zmiany na </a:t>
            </a:r>
            <a:r>
              <a:rPr lang="pl-PL" sz="2000" dirty="0" err="1" smtClean="0"/>
              <a:t>puppet</a:t>
            </a:r>
            <a:r>
              <a:rPr lang="pl-PL" sz="2000" dirty="0" smtClean="0"/>
              <a:t> kliencie, serwer kompiluje zmiany do katalogów i wysyła je do swoich klientów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 err="1" smtClean="0"/>
              <a:t>Puppet</a:t>
            </a:r>
            <a:r>
              <a:rPr lang="pl-PL" sz="2000" b="1" dirty="0" smtClean="0"/>
              <a:t> agent </a:t>
            </a:r>
            <a:r>
              <a:rPr lang="pl-PL" sz="2000" dirty="0" smtClean="0"/>
              <a:t>- usługa, która odbiera wysłane od </a:t>
            </a:r>
            <a:r>
              <a:rPr lang="pl-PL" sz="2000" dirty="0" err="1" smtClean="0"/>
              <a:t>puppet</a:t>
            </a:r>
            <a:r>
              <a:rPr lang="pl-PL" sz="2000" dirty="0" smtClean="0"/>
              <a:t> serwera katalogi i wykonuje je lokalnie. Po wprowadzeniu zmian, generowany jest raport i wysyłany do </a:t>
            </a:r>
            <a:r>
              <a:rPr lang="pl-PL" sz="2000" dirty="0" err="1" smtClean="0"/>
              <a:t>puppet</a:t>
            </a:r>
            <a:r>
              <a:rPr lang="pl-PL" sz="2000" dirty="0" smtClean="0"/>
              <a:t> serwera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04062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8511"/>
            <a:ext cx="5185954" cy="1832370"/>
          </a:xfrm>
        </p:spPr>
      </p:pic>
      <p:sp>
        <p:nvSpPr>
          <p:cNvPr id="7" name="pole tekstowe 6"/>
          <p:cNvSpPr txBox="1"/>
          <p:nvPr/>
        </p:nvSpPr>
        <p:spPr>
          <a:xfrm>
            <a:off x="1371600" y="2499360"/>
            <a:ext cx="1033707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 smtClean="0"/>
              <a:t>Puppet</a:t>
            </a:r>
            <a:r>
              <a:rPr lang="pl-PL" sz="2400" dirty="0" smtClean="0"/>
              <a:t> można zainstalować w kilku bardzo prostych krokach:</a:t>
            </a:r>
          </a:p>
          <a:p>
            <a:endParaRPr lang="pl-PL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000" dirty="0" smtClean="0"/>
              <a:t>Na serwerze ustawiamy nazwę hosta na </a:t>
            </a:r>
            <a:r>
              <a:rPr lang="pl-PL" sz="2000" dirty="0" err="1" smtClean="0"/>
              <a:t>puppet</a:t>
            </a:r>
            <a:r>
              <a:rPr lang="pl-PL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 smtClean="0"/>
              <a:t>Sprawdzamy i zapisujemy przydzielony serwerowi adres IP.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 smtClean="0"/>
              <a:t>Za pomocą komendy instalujemy </a:t>
            </a:r>
            <a:r>
              <a:rPr lang="pl-PL" sz="2000" dirty="0" err="1" smtClean="0"/>
              <a:t>puppetlabs</a:t>
            </a:r>
            <a:r>
              <a:rPr lang="pl-PL" sz="2000" dirty="0" smtClean="0"/>
              <a:t>, następnie instalujemy </a:t>
            </a:r>
            <a:r>
              <a:rPr lang="pl-PL" sz="2000" dirty="0" err="1" smtClean="0"/>
              <a:t>puppetserver</a:t>
            </a:r>
            <a:r>
              <a:rPr lang="pl-PL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 smtClean="0"/>
              <a:t>Dezaktywujemy zaporę ogniową, aby serwer mógł otrzymywać informacje.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 smtClean="0"/>
              <a:t>Włączamy </a:t>
            </a:r>
            <a:r>
              <a:rPr lang="pl-PL" sz="2000" dirty="0" err="1" smtClean="0"/>
              <a:t>puppetserver</a:t>
            </a:r>
            <a:r>
              <a:rPr lang="pl-PL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 smtClean="0"/>
              <a:t>Na systemie klienta edytujemy plik </a:t>
            </a:r>
            <a:r>
              <a:rPr lang="pl-PL" sz="2000" i="1" dirty="0" smtClean="0"/>
              <a:t>/</a:t>
            </a:r>
            <a:r>
              <a:rPr lang="pl-PL" sz="2000" i="1" dirty="0" err="1" smtClean="0"/>
              <a:t>etc</a:t>
            </a:r>
            <a:r>
              <a:rPr lang="pl-PL" sz="2000" i="1" dirty="0" smtClean="0"/>
              <a:t>/</a:t>
            </a:r>
            <a:r>
              <a:rPr lang="pl-PL" sz="2000" i="1" dirty="0" err="1" smtClean="0"/>
              <a:t>hosts</a:t>
            </a:r>
            <a:r>
              <a:rPr lang="pl-PL" sz="2000" i="1" dirty="0" smtClean="0"/>
              <a:t> </a:t>
            </a:r>
            <a:r>
              <a:rPr lang="pl-PL" sz="2000" dirty="0" smtClean="0"/>
              <a:t>poprzez dopisanie jednej linii.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 smtClean="0"/>
              <a:t>Na komputerze klienta również instalujemy </a:t>
            </a:r>
            <a:r>
              <a:rPr lang="pl-PL" sz="2000" dirty="0" err="1" smtClean="0"/>
              <a:t>puppetlabs</a:t>
            </a:r>
            <a:r>
              <a:rPr lang="pl-PL" sz="2000" dirty="0" smtClean="0"/>
              <a:t>, następnie </a:t>
            </a:r>
            <a:r>
              <a:rPr lang="pl-PL" sz="2000" dirty="0" err="1" smtClean="0"/>
              <a:t>puppetagent</a:t>
            </a:r>
            <a:r>
              <a:rPr lang="pl-PL" sz="2000" dirty="0" smtClean="0"/>
              <a:t> (agenta).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 smtClean="0"/>
              <a:t>Włączamy agenta, sprawdzamy nazwę hosta.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 smtClean="0"/>
              <a:t>Odpowiednią komendą podpisujemy certyfikat, aby system stał się naszym certyfikowanym klientem.</a:t>
            </a:r>
          </a:p>
        </p:txBody>
      </p:sp>
    </p:spTree>
    <p:extLst>
      <p:ext uri="{BB962C8B-B14F-4D97-AF65-F5344CB8AC3E}">
        <p14:creationId xmlns:p14="http://schemas.microsoft.com/office/powerpoint/2010/main" val="164036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25" y="429768"/>
            <a:ext cx="8303623" cy="2933946"/>
          </a:xfrm>
        </p:spPr>
      </p:pic>
      <p:sp>
        <p:nvSpPr>
          <p:cNvPr id="2" name="pole tekstowe 1"/>
          <p:cNvSpPr txBox="1"/>
          <p:nvPr/>
        </p:nvSpPr>
        <p:spPr>
          <a:xfrm>
            <a:off x="1558833" y="3884023"/>
            <a:ext cx="9962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Zacznij już dziś!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8482524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26</TotalTime>
  <Words>439</Words>
  <Application>Microsoft Office PowerPoint</Application>
  <PresentationFormat>Panoramiczny</PresentationFormat>
  <Paragraphs>38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Wingdings</vt:lpstr>
      <vt:lpstr>Crop</vt:lpstr>
      <vt:lpstr>Demonstrator wybranego systemu informatycznego związanego z DevOps na przykładzie Puppet </vt:lpstr>
      <vt:lpstr>Problematyka</vt:lpstr>
      <vt:lpstr>Problematyka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Demonstrator wybranego systemu informatycznego związanego z DevOps na przykładzie Puppet</dc:title>
  <dc:creator>Paulina Loska (paullos837)</dc:creator>
  <cp:lastModifiedBy>Paulina Loska (paullos837)</cp:lastModifiedBy>
  <cp:revision>3</cp:revision>
  <dcterms:created xsi:type="dcterms:W3CDTF">2021-06-15T08:09:48Z</dcterms:created>
  <dcterms:modified xsi:type="dcterms:W3CDTF">2021-06-15T08:36:00Z</dcterms:modified>
</cp:coreProperties>
</file>