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849-1858-7EEC-7480-F5CBA4D3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7C46D-CDCB-E5C7-A565-2E389B07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9D33-2888-B15C-2C48-DAF8AC29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A29DE-9546-C4BA-0C73-7BBA4165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42E9-0C56-B142-B73A-CDCBC34B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5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9277-DD9A-E199-6E28-96084364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741B-6325-30C2-8404-7E838155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B6DE-8CDD-4183-CE42-760B11A0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201F-F87F-0217-4267-DDCABB50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9A6A-7521-06FB-7418-C09E70BC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23F0C-BBC2-D035-6A64-3005D9373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9562-AF14-8385-08CB-3D0D38FA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51A1-B3EF-71DF-E9AC-40E776E2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AFC86-A28E-7BA3-3828-7D59B76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931B-FB66-13D1-760B-D307D28D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5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2521-FD86-9163-2049-04F7E056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CC8B-EB79-AC5E-1071-C8E91022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3A6B-6C99-BA77-6BAD-AD343A67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E8F9-3EA2-E110-C46B-DB4645AE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E86E-A3CC-2336-1576-235D5E54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BA1-9869-833E-A4C6-7E77AA1A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CAFF-9960-F8B9-E9DC-1737E49E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7E05-F076-3ADD-414B-F5D2DD44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406B-DAD3-6709-9A73-1BEE6D6E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2F83-1DF2-9601-6BC9-BE6449A9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C9C1-4838-BFED-9B45-307AF5F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3E9C-51EC-E13E-ED43-DC0CA311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CAF9D-610B-B279-FD09-60BBD0690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A47A3-F017-94A7-C865-6DA7E2A6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892E-E42B-5935-BAE4-A203E61E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87C3-5E85-A4B1-6887-9413ED6A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2995-82D8-BA96-DC01-2A726516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46901-8B2A-35F7-DADF-1A6EB5E2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D560A-B8C7-3B52-2285-136D2E2D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50EC4-FEEF-4F19-148A-F3F313236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A6D41-F7DA-9FCE-1E1A-DB97BD98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8E643-73DE-B0B0-D8FC-6DF418A2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63E22-D96D-25A9-126C-71ED8CD8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5FBFE-3922-D57D-E73F-38F44D79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2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EFFB-9F3E-E530-BCE8-4FD66DCE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D2CE3-7577-5309-0EC1-0CBA5AF5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B81E-95C5-FC93-77E1-51E10F1E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58DF-4713-308E-B76E-7D9A358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3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8F4D2-DD32-0BA7-181D-5220DFE8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2CCE3-DE59-57AB-2C54-C2B795F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82A5-4BD6-969F-A9F8-223BD82D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2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BB80-1E0C-F9CC-D06A-2D9AE54E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50B7-5C32-08D3-774A-B4C295D0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152BB-7922-D5A8-DFD8-CDAA79DD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94E6-7A4A-A802-A76E-534F8FCD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F979-9BFF-9431-3474-1F45C8A7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7BE6F-CD14-ACE2-C133-087CF79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BEE1-7839-12C9-E08E-1644C26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57525-C0C2-3310-E202-B9F6C37AB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75F58-78D6-D198-98A0-974BA4AE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9344A-748A-320E-B2B4-E1F92EF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84CE-0110-A222-4B0A-55345A8C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2B089-F1B0-0D38-66EA-5C09800F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9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67D98-E25E-B6D5-63AD-ACE84C60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E7C2-FDA1-2651-B351-1A4DB56B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CEE1-2EE4-64CC-FF57-8EB23E67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1BAD-349C-4235-BF79-0AC67271B6A9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D91D-7AB9-653E-C17C-8E151D5BB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2B4-EB83-9482-7A7D-6D2778A4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E468-45D6-4D74-82BA-7C7BAB4ABE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69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colorful circles&#10;&#10;Description automatically generated">
            <a:extLst>
              <a:ext uri="{FF2B5EF4-FFF2-40B4-BE49-F238E27FC236}">
                <a16:creationId xmlns:a16="http://schemas.microsoft.com/office/drawing/2014/main" id="{4AAB1552-2DF1-6CCF-E80F-03B73FD9B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" r="31916" b="87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29C6B-DD9E-89EE-6559-76110C26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r-HR" sz="4800">
                <a:solidFill>
                  <a:schemeClr val="bg1"/>
                </a:solidFill>
              </a:rPr>
              <a:t>Simulacija Sunčevog sustava</a:t>
            </a:r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C1B7D53-9AAE-06F2-9A4F-6D4B84C595D5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477980" y="4872922"/>
            <a:ext cx="4023359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l"/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49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13A8-F20E-2E33-DC40-479D3418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Sunčev sustav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0663D-9E9F-C871-050E-81D66C3C3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dirty="0"/>
                  <a:t>Newtonov opći zakon gravitacije (svi planeti </a:t>
                </a:r>
                <a:r>
                  <a:rPr lang="hr-HR" dirty="0" err="1"/>
                  <a:t>međudjeluju</a:t>
                </a:r>
                <a:r>
                  <a:rPr lang="hr-HR" dirty="0"/>
                  <a:t> sa Sunem i međusobno)</a:t>
                </a:r>
              </a:p>
              <a:p>
                <a:pPr marL="0" indent="0">
                  <a:buNone/>
                </a:pPr>
                <a:r>
                  <a:rPr lang="hr-HR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hr-HR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hr-HR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f>
                      <m:f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𝑚𝑀</m:t>
                        </m:r>
                      </m:num>
                      <m:den>
                        <m:sSup>
                          <m:sSup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hr-HR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r-HR" sz="3600" dirty="0"/>
                  <a:t>                 </a:t>
                </a:r>
                <a:r>
                  <a:rPr lang="hr-HR" dirty="0"/>
                  <a:t>Početni parametri:</a:t>
                </a:r>
              </a:p>
              <a:p>
                <a:pPr marL="0" indent="0">
                  <a:buNone/>
                </a:pPr>
                <a:r>
                  <a:rPr lang="hr-HR" dirty="0"/>
                  <a:t>                                                                - masa m i M</a:t>
                </a:r>
              </a:p>
              <a:p>
                <a:pPr marL="0" indent="0">
                  <a:buNone/>
                </a:pPr>
                <a:r>
                  <a:rPr lang="hr-HR" dirty="0"/>
                  <a:t>                                                                - koordinate </a:t>
                </a:r>
                <a:r>
                  <a:rPr lang="hr-HR" dirty="0">
                    <a:sym typeface="Wingdings" panose="05000000000000000000" pitchFamily="2" charset="2"/>
                  </a:rPr>
                  <a:t> računa se</a:t>
                </a:r>
              </a:p>
              <a:p>
                <a:pPr marL="0" indent="0">
                  <a:buNone/>
                </a:pPr>
                <a:r>
                  <a:rPr lang="hr-HR" dirty="0"/>
                  <a:t>                                                                   međusobna udaljenost planeta ili </a:t>
                </a:r>
              </a:p>
              <a:p>
                <a:pPr marL="0" indent="0">
                  <a:buNone/>
                </a:pPr>
                <a:r>
                  <a:rPr lang="hr-HR" sz="2800" dirty="0"/>
                  <a:t>                                                                   planeta od sunca – r</a:t>
                </a:r>
              </a:p>
              <a:p>
                <a:pPr marL="0" indent="0">
                  <a:buNone/>
                </a:pPr>
                <a:r>
                  <a:rPr lang="hr-HR" dirty="0"/>
                  <a:t>                                                                 - radijus planeta</a:t>
                </a:r>
                <a:endParaRPr lang="en-GB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50663D-9E9F-C871-050E-81D66C3C3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B6810CF-AC3A-C0B7-9182-90EB50F8D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8"/>
          <a:stretch/>
        </p:blipFill>
        <p:spPr bwMode="auto">
          <a:xfrm>
            <a:off x="1111044" y="3429000"/>
            <a:ext cx="4365031" cy="3110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480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E760-8C88-177D-1BB4-709E905E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Sučev sustav sa planetima u stvarnosti</a:t>
            </a:r>
            <a:endParaRPr lang="en-GB" dirty="0"/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F1FDE22-FBC2-5614-2A93-9E927ED2E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0" y="1690688"/>
            <a:ext cx="4541095" cy="354007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C9F885-A05D-F0BF-33BD-70438D2B8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84"/>
          <a:stretch/>
        </p:blipFill>
        <p:spPr bwMode="auto">
          <a:xfrm>
            <a:off x="5422530" y="1926058"/>
            <a:ext cx="5760720" cy="3418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94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940D-222F-9B29-580F-1C16EE48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Prikazuje udaljenosti planeta od Sunca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F97096-998D-8BBD-D3B0-6F68DAE7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473" b="12103"/>
          <a:stretch/>
        </p:blipFill>
        <p:spPr bwMode="auto">
          <a:xfrm>
            <a:off x="1425678" y="1760179"/>
            <a:ext cx="8741525" cy="3774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54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EBDB-C17A-EF40-1765-BC38B42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Mogućnost dodavanja novog planeta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85884-D56F-43C3-5085-8E99AECD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877" y="1442167"/>
            <a:ext cx="4551040" cy="2235098"/>
          </a:xfr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A79CC8E-E028-D9BE-3869-323C392BD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6" r="37434"/>
          <a:stretch/>
        </p:blipFill>
        <p:spPr bwMode="auto">
          <a:xfrm>
            <a:off x="766905" y="3954437"/>
            <a:ext cx="4752012" cy="1599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C7B40A3D-08CA-8CA9-5CF3-6CECBABC2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99"/>
          <a:stretch/>
        </p:blipFill>
        <p:spPr bwMode="auto">
          <a:xfrm>
            <a:off x="5664375" y="2023909"/>
            <a:ext cx="5760720" cy="3105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886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84A8-3E9C-1B2B-AB1C-59326D49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Hvala na pozornosti!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59584-711B-5905-E40C-E30C6DD5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63066"/>
            <a:ext cx="6780700" cy="47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Simulacija Sunčevog sustava</vt:lpstr>
      <vt:lpstr>Sunčev sustav</vt:lpstr>
      <vt:lpstr>Sučev sustav sa planetima u stvarnosti</vt:lpstr>
      <vt:lpstr>Prikazuje udaljenosti planeta od Sunca</vt:lpstr>
      <vt:lpstr>Mogućnost dodavanja novog planeta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Sunčevog sustava</dc:title>
  <dc:creator>Bernard Kovacevic</dc:creator>
  <cp:lastModifiedBy>Bernard Kovacevic</cp:lastModifiedBy>
  <cp:revision>1</cp:revision>
  <dcterms:created xsi:type="dcterms:W3CDTF">2024-04-14T18:34:26Z</dcterms:created>
  <dcterms:modified xsi:type="dcterms:W3CDTF">2024-04-14T18:51:47Z</dcterms:modified>
</cp:coreProperties>
</file>