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26"/>
  </p:notesMasterIdLst>
  <p:sldIdLst>
    <p:sldId id="256" r:id="rId2"/>
    <p:sldId id="257" r:id="rId3"/>
    <p:sldId id="280" r:id="rId4"/>
    <p:sldId id="258" r:id="rId5"/>
    <p:sldId id="259" r:id="rId6"/>
    <p:sldId id="261" r:id="rId7"/>
    <p:sldId id="279" r:id="rId8"/>
    <p:sldId id="265" r:id="rId9"/>
    <p:sldId id="262" r:id="rId10"/>
    <p:sldId id="263" r:id="rId11"/>
    <p:sldId id="271" r:id="rId12"/>
    <p:sldId id="260" r:id="rId13"/>
    <p:sldId id="273" r:id="rId14"/>
    <p:sldId id="275" r:id="rId15"/>
    <p:sldId id="276" r:id="rId16"/>
    <p:sldId id="277" r:id="rId17"/>
    <p:sldId id="268" r:id="rId18"/>
    <p:sldId id="282" r:id="rId19"/>
    <p:sldId id="283" r:id="rId20"/>
    <p:sldId id="269" r:id="rId21"/>
    <p:sldId id="281" r:id="rId22"/>
    <p:sldId id="285" r:id="rId23"/>
    <p:sldId id="270" r:id="rId24"/>
    <p:sldId id="267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ooter" id="{3A9718F8-C15A-8545-9BC3-CF89ABFAC6F7}">
          <p14:sldIdLst>
            <p14:sldId id="256"/>
            <p14:sldId id="257"/>
            <p14:sldId id="280"/>
            <p14:sldId id="258"/>
            <p14:sldId id="259"/>
            <p14:sldId id="261"/>
            <p14:sldId id="279"/>
            <p14:sldId id="265"/>
            <p14:sldId id="262"/>
            <p14:sldId id="263"/>
            <p14:sldId id="271"/>
            <p14:sldId id="260"/>
            <p14:sldId id="273"/>
            <p14:sldId id="275"/>
            <p14:sldId id="276"/>
            <p14:sldId id="277"/>
            <p14:sldId id="268"/>
            <p14:sldId id="282"/>
            <p14:sldId id="283"/>
            <p14:sldId id="269"/>
            <p14:sldId id="281"/>
            <p14:sldId id="285"/>
            <p14:sldId id="270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600"/>
    <a:srgbClr val="C82C13"/>
    <a:srgbClr val="EC7E79"/>
    <a:srgbClr val="FF3F18"/>
    <a:srgbClr val="C82A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a La Franca" userId="ab73488ecb86a065" providerId="LiveId" clId="{0957BB33-1781-4626-A5C1-041456982A8B}"/>
    <pc:docChg chg="undo custSel modSld sldOrd">
      <pc:chgData name="Marta La Franca" userId="ab73488ecb86a065" providerId="LiveId" clId="{0957BB33-1781-4626-A5C1-041456982A8B}" dt="2021-07-13T06:48:40.358" v="177" actId="20577"/>
      <pc:docMkLst>
        <pc:docMk/>
      </pc:docMkLst>
      <pc:sldChg chg="modSp mod">
        <pc:chgData name="Marta La Franca" userId="ab73488ecb86a065" providerId="LiveId" clId="{0957BB33-1781-4626-A5C1-041456982A8B}" dt="2021-07-10T17:10:32.045" v="1" actId="1076"/>
        <pc:sldMkLst>
          <pc:docMk/>
          <pc:sldMk cId="2494971322" sldId="256"/>
        </pc:sldMkLst>
        <pc:picChg chg="mod">
          <ac:chgData name="Marta La Franca" userId="ab73488ecb86a065" providerId="LiveId" clId="{0957BB33-1781-4626-A5C1-041456982A8B}" dt="2021-07-10T17:10:32.045" v="1" actId="1076"/>
          <ac:picMkLst>
            <pc:docMk/>
            <pc:sldMk cId="2494971322" sldId="256"/>
            <ac:picMk id="11" creationId="{833564E3-A86C-47CF-9840-C47B6484A627}"/>
          </ac:picMkLst>
        </pc:picChg>
      </pc:sldChg>
      <pc:sldChg chg="modSp mod">
        <pc:chgData name="Marta La Franca" userId="ab73488ecb86a065" providerId="LiveId" clId="{0957BB33-1781-4626-A5C1-041456982A8B}" dt="2021-07-10T17:12:30.927" v="6" actId="207"/>
        <pc:sldMkLst>
          <pc:docMk/>
          <pc:sldMk cId="970307074" sldId="257"/>
        </pc:sldMkLst>
        <pc:spChg chg="mod">
          <ac:chgData name="Marta La Franca" userId="ab73488ecb86a065" providerId="LiveId" clId="{0957BB33-1781-4626-A5C1-041456982A8B}" dt="2021-07-10T17:12:24.761" v="4" actId="207"/>
          <ac:spMkLst>
            <pc:docMk/>
            <pc:sldMk cId="970307074" sldId="257"/>
            <ac:spMk id="5" creationId="{EE310572-4DEF-44E7-9AE7-C09B0C9237D8}"/>
          </ac:spMkLst>
        </pc:spChg>
        <pc:spChg chg="mod">
          <ac:chgData name="Marta La Franca" userId="ab73488ecb86a065" providerId="LiveId" clId="{0957BB33-1781-4626-A5C1-041456982A8B}" dt="2021-07-10T17:12:27.867" v="5" actId="207"/>
          <ac:spMkLst>
            <pc:docMk/>
            <pc:sldMk cId="970307074" sldId="257"/>
            <ac:spMk id="11" creationId="{0180ABEB-B87E-478A-A7B1-5B48C46CD42D}"/>
          </ac:spMkLst>
        </pc:spChg>
        <pc:spChg chg="mod">
          <ac:chgData name="Marta La Franca" userId="ab73488ecb86a065" providerId="LiveId" clId="{0957BB33-1781-4626-A5C1-041456982A8B}" dt="2021-07-10T17:12:30.927" v="6" actId="207"/>
          <ac:spMkLst>
            <pc:docMk/>
            <pc:sldMk cId="970307074" sldId="257"/>
            <ac:spMk id="13" creationId="{F6EA756F-DB26-4839-835A-540BBD56383E}"/>
          </ac:spMkLst>
        </pc:spChg>
      </pc:sldChg>
      <pc:sldChg chg="modSp mod">
        <pc:chgData name="Marta La Franca" userId="ab73488ecb86a065" providerId="LiveId" clId="{0957BB33-1781-4626-A5C1-041456982A8B}" dt="2021-07-12T15:56:53.167" v="57" actId="20577"/>
        <pc:sldMkLst>
          <pc:docMk/>
          <pc:sldMk cId="2151732933" sldId="258"/>
        </pc:sldMkLst>
        <pc:spChg chg="mod">
          <ac:chgData name="Marta La Franca" userId="ab73488ecb86a065" providerId="LiveId" clId="{0957BB33-1781-4626-A5C1-041456982A8B}" dt="2021-07-12T15:56:41.419" v="52" actId="20577"/>
          <ac:spMkLst>
            <pc:docMk/>
            <pc:sldMk cId="2151732933" sldId="258"/>
            <ac:spMk id="2" creationId="{FAC89828-CB60-7341-8D05-8A980854106D}"/>
          </ac:spMkLst>
        </pc:spChg>
        <pc:spChg chg="mod">
          <ac:chgData name="Marta La Franca" userId="ab73488ecb86a065" providerId="LiveId" clId="{0957BB33-1781-4626-A5C1-041456982A8B}" dt="2021-07-12T15:56:53.167" v="57" actId="20577"/>
          <ac:spMkLst>
            <pc:docMk/>
            <pc:sldMk cId="2151732933" sldId="258"/>
            <ac:spMk id="3" creationId="{E7085CB2-EAF4-784E-8155-E8E3FDE1F919}"/>
          </ac:spMkLst>
        </pc:spChg>
        <pc:spChg chg="mod">
          <ac:chgData name="Marta La Franca" userId="ab73488ecb86a065" providerId="LiveId" clId="{0957BB33-1781-4626-A5C1-041456982A8B}" dt="2021-07-10T17:15:22.758" v="21" actId="1076"/>
          <ac:spMkLst>
            <pc:docMk/>
            <pc:sldMk cId="2151732933" sldId="258"/>
            <ac:spMk id="4" creationId="{8941C827-C36D-E34E-9D1F-FEE17FAB62BF}"/>
          </ac:spMkLst>
        </pc:spChg>
        <pc:spChg chg="mod">
          <ac:chgData name="Marta La Franca" userId="ab73488ecb86a065" providerId="LiveId" clId="{0957BB33-1781-4626-A5C1-041456982A8B}" dt="2021-07-10T17:14:33.508" v="12" actId="108"/>
          <ac:spMkLst>
            <pc:docMk/>
            <pc:sldMk cId="2151732933" sldId="258"/>
            <ac:spMk id="6" creationId="{F3FEC3C0-6ADA-584C-9B03-9AFD48D01A5E}"/>
          </ac:spMkLst>
        </pc:spChg>
      </pc:sldChg>
      <pc:sldChg chg="modSp mod">
        <pc:chgData name="Marta La Franca" userId="ab73488ecb86a065" providerId="LiveId" clId="{0957BB33-1781-4626-A5C1-041456982A8B}" dt="2021-07-10T17:17:09.727" v="25" actId="20577"/>
        <pc:sldMkLst>
          <pc:docMk/>
          <pc:sldMk cId="949629374" sldId="259"/>
        </pc:sldMkLst>
        <pc:spChg chg="mod">
          <ac:chgData name="Marta La Franca" userId="ab73488ecb86a065" providerId="LiveId" clId="{0957BB33-1781-4626-A5C1-041456982A8B}" dt="2021-07-10T17:17:09.727" v="25" actId="20577"/>
          <ac:spMkLst>
            <pc:docMk/>
            <pc:sldMk cId="949629374" sldId="259"/>
            <ac:spMk id="10" creationId="{90262F94-FA75-4E1D-8C8D-ED618E307D8F}"/>
          </ac:spMkLst>
        </pc:spChg>
      </pc:sldChg>
      <pc:sldChg chg="modSp mod">
        <pc:chgData name="Marta La Franca" userId="ab73488ecb86a065" providerId="LiveId" clId="{0957BB33-1781-4626-A5C1-041456982A8B}" dt="2021-07-10T17:21:22.839" v="35" actId="20577"/>
        <pc:sldMkLst>
          <pc:docMk/>
          <pc:sldMk cId="2244038483" sldId="265"/>
        </pc:sldMkLst>
        <pc:spChg chg="mod">
          <ac:chgData name="Marta La Franca" userId="ab73488ecb86a065" providerId="LiveId" clId="{0957BB33-1781-4626-A5C1-041456982A8B}" dt="2021-07-10T17:21:22.839" v="35" actId="20577"/>
          <ac:spMkLst>
            <pc:docMk/>
            <pc:sldMk cId="2244038483" sldId="265"/>
            <ac:spMk id="3" creationId="{5E10065C-3329-464C-91F9-747C33E1E54F}"/>
          </ac:spMkLst>
        </pc:spChg>
      </pc:sldChg>
      <pc:sldChg chg="modSp mod">
        <pc:chgData name="Marta La Franca" userId="ab73488ecb86a065" providerId="LiveId" clId="{0957BB33-1781-4626-A5C1-041456982A8B}" dt="2021-07-13T06:48:40.358" v="177" actId="20577"/>
        <pc:sldMkLst>
          <pc:docMk/>
          <pc:sldMk cId="1532972066" sldId="267"/>
        </pc:sldMkLst>
        <pc:spChg chg="mod">
          <ac:chgData name="Marta La Franca" userId="ab73488ecb86a065" providerId="LiveId" clId="{0957BB33-1781-4626-A5C1-041456982A8B}" dt="2021-07-13T06:48:40.358" v="177" actId="20577"/>
          <ac:spMkLst>
            <pc:docMk/>
            <pc:sldMk cId="1532972066" sldId="267"/>
            <ac:spMk id="4" creationId="{C2FFF822-486D-DE48-8456-2674890B01CB}"/>
          </ac:spMkLst>
        </pc:spChg>
        <pc:spChg chg="mod">
          <ac:chgData name="Marta La Franca" userId="ab73488ecb86a065" providerId="LiveId" clId="{0957BB33-1781-4626-A5C1-041456982A8B}" dt="2021-07-13T06:48:35.466" v="147" actId="27636"/>
          <ac:spMkLst>
            <pc:docMk/>
            <pc:sldMk cId="1532972066" sldId="267"/>
            <ac:spMk id="6" creationId="{45EA0B21-6B35-A24F-AC4B-10E95C67889D}"/>
          </ac:spMkLst>
        </pc:spChg>
      </pc:sldChg>
      <pc:sldChg chg="modSp mod">
        <pc:chgData name="Marta La Franca" userId="ab73488ecb86a065" providerId="LiveId" clId="{0957BB33-1781-4626-A5C1-041456982A8B}" dt="2021-07-10T17:18:53.939" v="34" actId="108"/>
        <pc:sldMkLst>
          <pc:docMk/>
          <pc:sldMk cId="3035286446" sldId="279"/>
        </pc:sldMkLst>
        <pc:spChg chg="mod">
          <ac:chgData name="Marta La Franca" userId="ab73488ecb86a065" providerId="LiveId" clId="{0957BB33-1781-4626-A5C1-041456982A8B}" dt="2021-07-10T17:18:53.939" v="34" actId="108"/>
          <ac:spMkLst>
            <pc:docMk/>
            <pc:sldMk cId="3035286446" sldId="279"/>
            <ac:spMk id="4" creationId="{00000000-0000-0000-0000-000000000000}"/>
          </ac:spMkLst>
        </pc:spChg>
      </pc:sldChg>
      <pc:sldChg chg="ord">
        <pc:chgData name="Marta La Franca" userId="ab73488ecb86a065" providerId="LiveId" clId="{0957BB33-1781-4626-A5C1-041456982A8B}" dt="2021-07-12T15:56:31.551" v="37"/>
        <pc:sldMkLst>
          <pc:docMk/>
          <pc:sldMk cId="1100676629" sldId="280"/>
        </pc:sldMkLst>
      </pc:sldChg>
    </pc:docChg>
  </pc:docChgLst>
  <pc:docChgLst>
    <pc:chgData name="Marta La Franca" userId="ab73488ecb86a065" providerId="LiveId" clId="{79221A4E-1B0D-4784-9858-49B09183CF3C}"/>
    <pc:docChg chg="undo redo custSel addSld delSld modSld sldOrd modSection">
      <pc:chgData name="Marta La Franca" userId="ab73488ecb86a065" providerId="LiveId" clId="{79221A4E-1B0D-4784-9858-49B09183CF3C}" dt="2021-07-03T18:09:42.077" v="711" actId="20577"/>
      <pc:docMkLst>
        <pc:docMk/>
      </pc:docMkLst>
      <pc:sldChg chg="addSp delSp modSp mod addAnim delAnim">
        <pc:chgData name="Marta La Franca" userId="ab73488ecb86a065" providerId="LiveId" clId="{79221A4E-1B0D-4784-9858-49B09183CF3C}" dt="2021-07-03T17:19:48.613" v="644" actId="1076"/>
        <pc:sldMkLst>
          <pc:docMk/>
          <pc:sldMk cId="2494971322" sldId="256"/>
        </pc:sldMkLst>
        <pc:spChg chg="mod">
          <ac:chgData name="Marta La Franca" userId="ab73488ecb86a065" providerId="LiveId" clId="{79221A4E-1B0D-4784-9858-49B09183CF3C}" dt="2021-07-01T17:16:11.774" v="58" actId="26606"/>
          <ac:spMkLst>
            <pc:docMk/>
            <pc:sldMk cId="2494971322" sldId="256"/>
            <ac:spMk id="2" creationId="{35F7ED29-8438-1E4A-9729-EC8DF3031425}"/>
          </ac:spMkLst>
        </pc:spChg>
        <pc:spChg chg="mod">
          <ac:chgData name="Marta La Franca" userId="ab73488ecb86a065" providerId="LiveId" clId="{79221A4E-1B0D-4784-9858-49B09183CF3C}" dt="2021-06-30T17:50:50.387" v="6" actId="26606"/>
          <ac:spMkLst>
            <pc:docMk/>
            <pc:sldMk cId="2494971322" sldId="256"/>
            <ac:spMk id="3" creationId="{EE862D9A-A3F7-6E4B-8372-5755FD7FDF46}"/>
          </ac:spMkLst>
        </pc:spChg>
        <pc:spChg chg="mod">
          <ac:chgData name="Marta La Franca" userId="ab73488ecb86a065" providerId="LiveId" clId="{79221A4E-1B0D-4784-9858-49B09183CF3C}" dt="2021-07-03T17:19:48.613" v="644" actId="1076"/>
          <ac:spMkLst>
            <pc:docMk/>
            <pc:sldMk cId="2494971322" sldId="256"/>
            <ac:spMk id="7" creationId="{6552B47E-368B-2C44-BD6B-63FD1F753EC3}"/>
          </ac:spMkLst>
        </pc:spChg>
        <pc:spChg chg="add del">
          <ac:chgData name="Marta La Franca" userId="ab73488ecb86a065" providerId="LiveId" clId="{79221A4E-1B0D-4784-9858-49B09183CF3C}" dt="2021-07-01T17:16:11.774" v="58" actId="26606"/>
          <ac:spMkLst>
            <pc:docMk/>
            <pc:sldMk cId="2494971322" sldId="256"/>
            <ac:spMk id="25" creationId="{6CCA5F87-1D1E-45CB-8D83-FC7EEFAD9935}"/>
          </ac:spMkLst>
        </pc:spChg>
        <pc:spChg chg="add del">
          <ac:chgData name="Marta La Franca" userId="ab73488ecb86a065" providerId="LiveId" clId="{79221A4E-1B0D-4784-9858-49B09183CF3C}" dt="2021-07-01T17:16:11.774" v="58" actId="26606"/>
          <ac:spMkLst>
            <pc:docMk/>
            <pc:sldMk cId="2494971322" sldId="256"/>
            <ac:spMk id="27" creationId="{7CCFC2C6-6238-4A2F-93DE-2ADF74AF635E}"/>
          </ac:spMkLst>
        </pc:spChg>
        <pc:spChg chg="add del">
          <ac:chgData name="Marta La Franca" userId="ab73488ecb86a065" providerId="LiveId" clId="{79221A4E-1B0D-4784-9858-49B09183CF3C}" dt="2021-07-01T17:16:11.774" v="58" actId="26606"/>
          <ac:spMkLst>
            <pc:docMk/>
            <pc:sldMk cId="2494971322" sldId="256"/>
            <ac:spMk id="29" creationId="{AF2F604E-43BE-4DC3-B983-E071523364F8}"/>
          </ac:spMkLst>
        </pc:spChg>
        <pc:spChg chg="add del">
          <ac:chgData name="Marta La Franca" userId="ab73488ecb86a065" providerId="LiveId" clId="{79221A4E-1B0D-4784-9858-49B09183CF3C}" dt="2021-07-01T17:16:11.774" v="58" actId="26606"/>
          <ac:spMkLst>
            <pc:docMk/>
            <pc:sldMk cId="2494971322" sldId="256"/>
            <ac:spMk id="31" creationId="{08C9B587-E65E-4B52-B37C-ABEBB6E87928}"/>
          </ac:spMkLst>
        </pc:spChg>
        <pc:spChg chg="add del">
          <ac:chgData name="Marta La Franca" userId="ab73488ecb86a065" providerId="LiveId" clId="{79221A4E-1B0D-4784-9858-49B09183CF3C}" dt="2021-07-01T17:16:25.721" v="63" actId="26606"/>
          <ac:spMkLst>
            <pc:docMk/>
            <pc:sldMk cId="2494971322" sldId="256"/>
            <ac:spMk id="33" creationId="{6CCA5F87-1D1E-45CB-8D83-FC7EEFAD9935}"/>
          </ac:spMkLst>
        </pc:spChg>
        <pc:spChg chg="add del">
          <ac:chgData name="Marta La Franca" userId="ab73488ecb86a065" providerId="LiveId" clId="{79221A4E-1B0D-4784-9858-49B09183CF3C}" dt="2021-07-01T17:16:25.721" v="63" actId="26606"/>
          <ac:spMkLst>
            <pc:docMk/>
            <pc:sldMk cId="2494971322" sldId="256"/>
            <ac:spMk id="34" creationId="{7CCFC2C6-6238-4A2F-93DE-2ADF74AF635E}"/>
          </ac:spMkLst>
        </pc:spChg>
        <pc:spChg chg="add del">
          <ac:chgData name="Marta La Franca" userId="ab73488ecb86a065" providerId="LiveId" clId="{79221A4E-1B0D-4784-9858-49B09183CF3C}" dt="2021-07-01T17:16:25.721" v="63" actId="26606"/>
          <ac:spMkLst>
            <pc:docMk/>
            <pc:sldMk cId="2494971322" sldId="256"/>
            <ac:spMk id="35" creationId="{AF2F604E-43BE-4DC3-B983-E071523364F8}"/>
          </ac:spMkLst>
        </pc:spChg>
        <pc:spChg chg="add del">
          <ac:chgData name="Marta La Franca" userId="ab73488ecb86a065" providerId="LiveId" clId="{79221A4E-1B0D-4784-9858-49B09183CF3C}" dt="2021-06-30T17:50:50.387" v="6" actId="26606"/>
          <ac:spMkLst>
            <pc:docMk/>
            <pc:sldMk cId="2494971322" sldId="256"/>
            <ac:spMk id="36" creationId="{6CCA5F87-1D1E-45CB-8D83-FC7EEFAD9935}"/>
          </ac:spMkLst>
        </pc:spChg>
        <pc:spChg chg="add del">
          <ac:chgData name="Marta La Franca" userId="ab73488ecb86a065" providerId="LiveId" clId="{79221A4E-1B0D-4784-9858-49B09183CF3C}" dt="2021-07-01T17:16:25.721" v="63" actId="26606"/>
          <ac:spMkLst>
            <pc:docMk/>
            <pc:sldMk cId="2494971322" sldId="256"/>
            <ac:spMk id="37" creationId="{08C9B587-E65E-4B52-B37C-ABEBB6E87928}"/>
          </ac:spMkLst>
        </pc:spChg>
        <pc:spChg chg="add del">
          <ac:chgData name="Marta La Franca" userId="ab73488ecb86a065" providerId="LiveId" clId="{79221A4E-1B0D-4784-9858-49B09183CF3C}" dt="2021-06-30T17:50:50.387" v="6" actId="26606"/>
          <ac:spMkLst>
            <pc:docMk/>
            <pc:sldMk cId="2494971322" sldId="256"/>
            <ac:spMk id="38" creationId="{7CCFC2C6-6238-4A2F-93DE-2ADF74AF635E}"/>
          </ac:spMkLst>
        </pc:spChg>
        <pc:spChg chg="add del">
          <ac:chgData name="Marta La Franca" userId="ab73488ecb86a065" providerId="LiveId" clId="{79221A4E-1B0D-4784-9858-49B09183CF3C}" dt="2021-07-01T17:16:25.721" v="63" actId="26606"/>
          <ac:spMkLst>
            <pc:docMk/>
            <pc:sldMk cId="2494971322" sldId="256"/>
            <ac:spMk id="39" creationId="{6CCA5F87-1D1E-45CB-8D83-FC7EEFAD9935}"/>
          </ac:spMkLst>
        </pc:spChg>
        <pc:spChg chg="add del">
          <ac:chgData name="Marta La Franca" userId="ab73488ecb86a065" providerId="LiveId" clId="{79221A4E-1B0D-4784-9858-49B09183CF3C}" dt="2021-06-30T17:50:50.387" v="6" actId="26606"/>
          <ac:spMkLst>
            <pc:docMk/>
            <pc:sldMk cId="2494971322" sldId="256"/>
            <ac:spMk id="40" creationId="{AF2F604E-43BE-4DC3-B983-E071523364F8}"/>
          </ac:spMkLst>
        </pc:spChg>
        <pc:spChg chg="add del">
          <ac:chgData name="Marta La Franca" userId="ab73488ecb86a065" providerId="LiveId" clId="{79221A4E-1B0D-4784-9858-49B09183CF3C}" dt="2021-06-30T17:50:50.387" v="6" actId="26606"/>
          <ac:spMkLst>
            <pc:docMk/>
            <pc:sldMk cId="2494971322" sldId="256"/>
            <ac:spMk id="42" creationId="{08C9B587-E65E-4B52-B37C-ABEBB6E87928}"/>
          </ac:spMkLst>
        </pc:spChg>
        <pc:spChg chg="add del">
          <ac:chgData name="Marta La Franca" userId="ab73488ecb86a065" providerId="LiveId" clId="{79221A4E-1B0D-4784-9858-49B09183CF3C}" dt="2021-07-01T17:16:25.721" v="63" actId="26606"/>
          <ac:spMkLst>
            <pc:docMk/>
            <pc:sldMk cId="2494971322" sldId="256"/>
            <ac:spMk id="44" creationId="{7CCFC2C6-6238-4A2F-93DE-2ADF74AF635E}"/>
          </ac:spMkLst>
        </pc:spChg>
        <pc:spChg chg="add del">
          <ac:chgData name="Marta La Franca" userId="ab73488ecb86a065" providerId="LiveId" clId="{79221A4E-1B0D-4784-9858-49B09183CF3C}" dt="2021-07-01T17:16:25.721" v="63" actId="26606"/>
          <ac:spMkLst>
            <pc:docMk/>
            <pc:sldMk cId="2494971322" sldId="256"/>
            <ac:spMk id="46" creationId="{AF2F604E-43BE-4DC3-B983-E071523364F8}"/>
          </ac:spMkLst>
        </pc:spChg>
        <pc:spChg chg="add del">
          <ac:chgData name="Marta La Franca" userId="ab73488ecb86a065" providerId="LiveId" clId="{79221A4E-1B0D-4784-9858-49B09183CF3C}" dt="2021-07-01T17:16:25.721" v="63" actId="26606"/>
          <ac:spMkLst>
            <pc:docMk/>
            <pc:sldMk cId="2494971322" sldId="256"/>
            <ac:spMk id="48" creationId="{08C9B587-E65E-4B52-B37C-ABEBB6E87928}"/>
          </ac:spMkLst>
        </pc:spChg>
        <pc:picChg chg="add del mod">
          <ac:chgData name="Marta La Franca" userId="ab73488ecb86a065" providerId="LiveId" clId="{79221A4E-1B0D-4784-9858-49B09183CF3C}" dt="2021-07-01T17:13:56.696" v="49" actId="478"/>
          <ac:picMkLst>
            <pc:docMk/>
            <pc:sldMk cId="2494971322" sldId="256"/>
            <ac:picMk id="5" creationId="{3717009D-8A97-47B6-BFD0-4AB6D088EA41}"/>
          </ac:picMkLst>
        </pc:picChg>
        <pc:picChg chg="add del mod ord">
          <ac:chgData name="Marta La Franca" userId="ab73488ecb86a065" providerId="LiveId" clId="{79221A4E-1B0D-4784-9858-49B09183CF3C}" dt="2021-06-30T17:50:52.134" v="9" actId="931"/>
          <ac:picMkLst>
            <pc:docMk/>
            <pc:sldMk cId="2494971322" sldId="256"/>
            <ac:picMk id="5" creationId="{8879CE96-3680-4BC2-A4AD-B4A490666A30}"/>
          </ac:picMkLst>
        </pc:picChg>
        <pc:picChg chg="add del">
          <ac:chgData name="Marta La Franca" userId="ab73488ecb86a065" providerId="LiveId" clId="{79221A4E-1B0D-4784-9858-49B09183CF3C}" dt="2021-07-01T17:13:59.833" v="50" actId="478"/>
          <ac:picMkLst>
            <pc:docMk/>
            <pc:sldMk cId="2494971322" sldId="256"/>
            <ac:picMk id="6" creationId="{00000000-0000-0000-0000-000000000000}"/>
          </ac:picMkLst>
        </pc:picChg>
        <pc:picChg chg="add del mod">
          <ac:chgData name="Marta La Franca" userId="ab73488ecb86a065" providerId="LiveId" clId="{79221A4E-1B0D-4784-9858-49B09183CF3C}" dt="2021-07-01T17:14:16.706" v="54" actId="478"/>
          <ac:picMkLst>
            <pc:docMk/>
            <pc:sldMk cId="2494971322" sldId="256"/>
            <ac:picMk id="9" creationId="{9E7341B7-0252-4C55-9860-EC73E3483112}"/>
          </ac:picMkLst>
        </pc:picChg>
        <pc:picChg chg="add mod ord">
          <ac:chgData name="Marta La Franca" userId="ab73488ecb86a065" providerId="LiveId" clId="{79221A4E-1B0D-4784-9858-49B09183CF3C}" dt="2021-07-01T17:16:25.721" v="63" actId="26606"/>
          <ac:picMkLst>
            <pc:docMk/>
            <pc:sldMk cId="2494971322" sldId="256"/>
            <ac:picMk id="11" creationId="{833564E3-A86C-47CF-9840-C47B6484A627}"/>
          </ac:picMkLst>
        </pc:picChg>
      </pc:sldChg>
      <pc:sldChg chg="modSp mod">
        <pc:chgData name="Marta La Franca" userId="ab73488ecb86a065" providerId="LiveId" clId="{79221A4E-1B0D-4784-9858-49B09183CF3C}" dt="2021-07-03T18:08:09.823" v="696" actId="20577"/>
        <pc:sldMkLst>
          <pc:docMk/>
          <pc:sldMk cId="970307074" sldId="257"/>
        </pc:sldMkLst>
        <pc:spChg chg="mod">
          <ac:chgData name="Marta La Franca" userId="ab73488ecb86a065" providerId="LiveId" clId="{79221A4E-1B0D-4784-9858-49B09183CF3C}" dt="2021-07-03T17:32:59.177" v="654" actId="20577"/>
          <ac:spMkLst>
            <pc:docMk/>
            <pc:sldMk cId="970307074" sldId="257"/>
            <ac:spMk id="5" creationId="{EE310572-4DEF-44E7-9AE7-C09B0C9237D8}"/>
          </ac:spMkLst>
        </pc:spChg>
        <pc:spChg chg="mod">
          <ac:chgData name="Marta La Franca" userId="ab73488ecb86a065" providerId="LiveId" clId="{79221A4E-1B0D-4784-9858-49B09183CF3C}" dt="2021-07-03T18:08:09.823" v="696" actId="20577"/>
          <ac:spMkLst>
            <pc:docMk/>
            <pc:sldMk cId="970307074" sldId="257"/>
            <ac:spMk id="11" creationId="{0180ABEB-B87E-478A-A7B1-5B48C46CD42D}"/>
          </ac:spMkLst>
        </pc:spChg>
        <pc:spChg chg="mod">
          <ac:chgData name="Marta La Franca" userId="ab73488ecb86a065" providerId="LiveId" clId="{79221A4E-1B0D-4784-9858-49B09183CF3C}" dt="2021-07-03T18:07:23.247" v="689" actId="108"/>
          <ac:spMkLst>
            <pc:docMk/>
            <pc:sldMk cId="970307074" sldId="257"/>
            <ac:spMk id="13" creationId="{F6EA756F-DB26-4839-835A-540BBD56383E}"/>
          </ac:spMkLst>
        </pc:spChg>
      </pc:sldChg>
      <pc:sldChg chg="modSp mod">
        <pc:chgData name="Marta La Franca" userId="ab73488ecb86a065" providerId="LiveId" clId="{79221A4E-1B0D-4784-9858-49B09183CF3C}" dt="2021-06-30T17:56:27.802" v="12" actId="1076"/>
        <pc:sldMkLst>
          <pc:docMk/>
          <pc:sldMk cId="2151732933" sldId="258"/>
        </pc:sldMkLst>
        <pc:spChg chg="mod">
          <ac:chgData name="Marta La Franca" userId="ab73488ecb86a065" providerId="LiveId" clId="{79221A4E-1B0D-4784-9858-49B09183CF3C}" dt="2021-06-30T17:56:22.920" v="11" actId="1076"/>
          <ac:spMkLst>
            <pc:docMk/>
            <pc:sldMk cId="2151732933" sldId="258"/>
            <ac:spMk id="5" creationId="{7EAAC7F2-FC4E-EF48-B1FD-53BC9BCFBDA2}"/>
          </ac:spMkLst>
        </pc:spChg>
        <pc:spChg chg="mod">
          <ac:chgData name="Marta La Franca" userId="ab73488ecb86a065" providerId="LiveId" clId="{79221A4E-1B0D-4784-9858-49B09183CF3C}" dt="2021-06-30T17:56:27.802" v="12" actId="1076"/>
          <ac:spMkLst>
            <pc:docMk/>
            <pc:sldMk cId="2151732933" sldId="258"/>
            <ac:spMk id="6" creationId="{F3FEC3C0-6ADA-584C-9B03-9AFD48D01A5E}"/>
          </ac:spMkLst>
        </pc:spChg>
      </pc:sldChg>
      <pc:sldChg chg="addSp delSp modSp mod">
        <pc:chgData name="Marta La Franca" userId="ab73488ecb86a065" providerId="LiveId" clId="{79221A4E-1B0D-4784-9858-49B09183CF3C}" dt="2021-07-01T17:51:47.224" v="85" actId="1076"/>
        <pc:sldMkLst>
          <pc:docMk/>
          <pc:sldMk cId="2149897601" sldId="260"/>
        </pc:sldMkLst>
        <pc:spChg chg="add del mod">
          <ac:chgData name="Marta La Franca" userId="ab73488ecb86a065" providerId="LiveId" clId="{79221A4E-1B0D-4784-9858-49B09183CF3C}" dt="2021-07-01T17:48:47.857" v="77" actId="931"/>
          <ac:spMkLst>
            <pc:docMk/>
            <pc:sldMk cId="2149897601" sldId="260"/>
            <ac:spMk id="4" creationId="{184C111C-45EC-4120-9140-72D24882FF73}"/>
          </ac:spMkLst>
        </pc:spChg>
        <pc:spChg chg="add del mod">
          <ac:chgData name="Marta La Franca" userId="ab73488ecb86a065" providerId="LiveId" clId="{79221A4E-1B0D-4784-9858-49B09183CF3C}" dt="2021-07-01T17:51:41.755" v="82" actId="931"/>
          <ac:spMkLst>
            <pc:docMk/>
            <pc:sldMk cId="2149897601" sldId="260"/>
            <ac:spMk id="9" creationId="{E27F2C41-938A-478B-9758-AFB656D146DF}"/>
          </ac:spMkLst>
        </pc:spChg>
        <pc:picChg chg="add del mod">
          <ac:chgData name="Marta La Franca" userId="ab73488ecb86a065" providerId="LiveId" clId="{79221A4E-1B0D-4784-9858-49B09183CF3C}" dt="2021-07-01T17:51:36.247" v="81" actId="478"/>
          <ac:picMkLst>
            <pc:docMk/>
            <pc:sldMk cId="2149897601" sldId="260"/>
            <ac:picMk id="6" creationId="{C3971EEF-0403-4BEF-B809-608EACEDCD06}"/>
          </ac:picMkLst>
        </pc:picChg>
        <pc:picChg chg="add mod">
          <ac:chgData name="Marta La Franca" userId="ab73488ecb86a065" providerId="LiveId" clId="{79221A4E-1B0D-4784-9858-49B09183CF3C}" dt="2021-07-01T17:51:47.224" v="85" actId="1076"/>
          <ac:picMkLst>
            <pc:docMk/>
            <pc:sldMk cId="2149897601" sldId="260"/>
            <ac:picMk id="11" creationId="{E0EB5166-20B9-4223-8A95-0A0D7DEE5927}"/>
          </ac:picMkLst>
        </pc:picChg>
        <pc:picChg chg="del mod">
          <ac:chgData name="Marta La Franca" userId="ab73488ecb86a065" providerId="LiveId" clId="{79221A4E-1B0D-4784-9858-49B09183CF3C}" dt="2021-07-01T17:48:43.241" v="76" actId="478"/>
          <ac:picMkLst>
            <pc:docMk/>
            <pc:sldMk cId="2149897601" sldId="260"/>
            <ac:picMk id="18" creationId="{0EBCA4B3-E059-4E29-8488-C40945169A37}"/>
          </ac:picMkLst>
        </pc:picChg>
      </pc:sldChg>
      <pc:sldChg chg="modSp mod">
        <pc:chgData name="Marta La Franca" userId="ab73488ecb86a065" providerId="LiveId" clId="{79221A4E-1B0D-4784-9858-49B09183CF3C}" dt="2021-07-03T17:35:01.889" v="675" actId="20577"/>
        <pc:sldMkLst>
          <pc:docMk/>
          <pc:sldMk cId="3610044695" sldId="262"/>
        </pc:sldMkLst>
        <pc:spChg chg="mod">
          <ac:chgData name="Marta La Franca" userId="ab73488ecb86a065" providerId="LiveId" clId="{79221A4E-1B0D-4784-9858-49B09183CF3C}" dt="2021-07-03T17:34:51.183" v="664" actId="1076"/>
          <ac:spMkLst>
            <pc:docMk/>
            <pc:sldMk cId="3610044695" sldId="262"/>
            <ac:spMk id="8" creationId="{E0B14E78-EFB1-42CC-8247-B64C4E5AD359}"/>
          </ac:spMkLst>
        </pc:spChg>
        <pc:spChg chg="mod">
          <ac:chgData name="Marta La Franca" userId="ab73488ecb86a065" providerId="LiveId" clId="{79221A4E-1B0D-4784-9858-49B09183CF3C}" dt="2021-07-03T17:35:01.889" v="675" actId="20577"/>
          <ac:spMkLst>
            <pc:docMk/>
            <pc:sldMk cId="3610044695" sldId="262"/>
            <ac:spMk id="15" creationId="{1322895B-A799-4F4B-9FB1-582801FA40E9}"/>
          </ac:spMkLst>
        </pc:spChg>
        <pc:spChg chg="mod">
          <ac:chgData name="Marta La Franca" userId="ab73488ecb86a065" providerId="LiveId" clId="{79221A4E-1B0D-4784-9858-49B09183CF3C}" dt="2021-07-03T17:34:42.999" v="663" actId="20577"/>
          <ac:spMkLst>
            <pc:docMk/>
            <pc:sldMk cId="3610044695" sldId="262"/>
            <ac:spMk id="19" creationId="{3309D0CD-0A20-426A-89AB-A0F59AD5F2E4}"/>
          </ac:spMkLst>
        </pc:spChg>
      </pc:sldChg>
      <pc:sldChg chg="modSp ord">
        <pc:chgData name="Marta La Franca" userId="ab73488ecb86a065" providerId="LiveId" clId="{79221A4E-1B0D-4784-9858-49B09183CF3C}" dt="2021-07-03T17:35:27.782" v="676"/>
        <pc:sldMkLst>
          <pc:docMk/>
          <pc:sldMk cId="1216034685" sldId="263"/>
        </pc:sldMkLst>
        <pc:graphicFrameChg chg="mod">
          <ac:chgData name="Marta La Franca" userId="ab73488ecb86a065" providerId="LiveId" clId="{79221A4E-1B0D-4784-9858-49B09183CF3C}" dt="2021-07-03T17:35:27.782" v="676"/>
          <ac:graphicFrameMkLst>
            <pc:docMk/>
            <pc:sldMk cId="1216034685" sldId="263"/>
            <ac:graphicFrameMk id="17" creationId="{E0467B58-C8B4-4568-A41D-C041828BF9D1}"/>
          </ac:graphicFrameMkLst>
        </pc:graphicFrameChg>
      </pc:sldChg>
      <pc:sldChg chg="modSp mod">
        <pc:chgData name="Marta La Franca" userId="ab73488ecb86a065" providerId="LiveId" clId="{79221A4E-1B0D-4784-9858-49B09183CF3C}" dt="2021-06-30T17:58:52.893" v="14" actId="20577"/>
        <pc:sldMkLst>
          <pc:docMk/>
          <pc:sldMk cId="2244038483" sldId="265"/>
        </pc:sldMkLst>
        <pc:spChg chg="mod">
          <ac:chgData name="Marta La Franca" userId="ab73488ecb86a065" providerId="LiveId" clId="{79221A4E-1B0D-4784-9858-49B09183CF3C}" dt="2021-06-30T17:58:52.893" v="14" actId="20577"/>
          <ac:spMkLst>
            <pc:docMk/>
            <pc:sldMk cId="2244038483" sldId="265"/>
            <ac:spMk id="3" creationId="{5E10065C-3329-464C-91F9-747C33E1E54F}"/>
          </ac:spMkLst>
        </pc:spChg>
      </pc:sldChg>
      <pc:sldChg chg="modSp mod">
        <pc:chgData name="Marta La Franca" userId="ab73488ecb86a065" providerId="LiveId" clId="{79221A4E-1B0D-4784-9858-49B09183CF3C}" dt="2021-07-03T18:09:42.077" v="711" actId="20577"/>
        <pc:sldMkLst>
          <pc:docMk/>
          <pc:sldMk cId="1532972066" sldId="267"/>
        </pc:sldMkLst>
        <pc:spChg chg="mod">
          <ac:chgData name="Marta La Franca" userId="ab73488ecb86a065" providerId="LiveId" clId="{79221A4E-1B0D-4784-9858-49B09183CF3C}" dt="2021-07-03T18:08:54.384" v="697" actId="1076"/>
          <ac:spMkLst>
            <pc:docMk/>
            <pc:sldMk cId="1532972066" sldId="267"/>
            <ac:spMk id="3" creationId="{A8367F20-202B-C140-ACD2-DFCF143A1967}"/>
          </ac:spMkLst>
        </pc:spChg>
        <pc:spChg chg="mod">
          <ac:chgData name="Marta La Franca" userId="ab73488ecb86a065" providerId="LiveId" clId="{79221A4E-1B0D-4784-9858-49B09183CF3C}" dt="2021-07-03T18:09:30.532" v="708" actId="20577"/>
          <ac:spMkLst>
            <pc:docMk/>
            <pc:sldMk cId="1532972066" sldId="267"/>
            <ac:spMk id="4" creationId="{C2FFF822-486D-DE48-8456-2674890B01CB}"/>
          </ac:spMkLst>
        </pc:spChg>
        <pc:spChg chg="mod">
          <ac:chgData name="Marta La Franca" userId="ab73488ecb86a065" providerId="LiveId" clId="{79221A4E-1B0D-4784-9858-49B09183CF3C}" dt="2021-07-03T18:09:36.891" v="709" actId="1076"/>
          <ac:spMkLst>
            <pc:docMk/>
            <pc:sldMk cId="1532972066" sldId="267"/>
            <ac:spMk id="5" creationId="{35E3C27E-4E89-CB45-A209-365D27A10832}"/>
          </ac:spMkLst>
        </pc:spChg>
        <pc:spChg chg="mod">
          <ac:chgData name="Marta La Franca" userId="ab73488ecb86a065" providerId="LiveId" clId="{79221A4E-1B0D-4784-9858-49B09183CF3C}" dt="2021-07-03T18:09:42.077" v="711" actId="20577"/>
          <ac:spMkLst>
            <pc:docMk/>
            <pc:sldMk cId="1532972066" sldId="267"/>
            <ac:spMk id="6" creationId="{45EA0B21-6B35-A24F-AC4B-10E95C67889D}"/>
          </ac:spMkLst>
        </pc:spChg>
      </pc:sldChg>
      <pc:sldChg chg="addSp delSp modSp mod">
        <pc:chgData name="Marta La Franca" userId="ab73488ecb86a065" providerId="LiveId" clId="{79221A4E-1B0D-4784-9858-49B09183CF3C}" dt="2021-07-03T10:06:30.241" v="301" actId="20577"/>
        <pc:sldMkLst>
          <pc:docMk/>
          <pc:sldMk cId="1193279826" sldId="268"/>
        </pc:sldMkLst>
        <pc:spChg chg="add del mod">
          <ac:chgData name="Marta La Franca" userId="ab73488ecb86a065" providerId="LiveId" clId="{79221A4E-1B0D-4784-9858-49B09183CF3C}" dt="2021-07-03T10:04:15.761" v="250" actId="931"/>
          <ac:spMkLst>
            <pc:docMk/>
            <pc:sldMk cId="1193279826" sldId="268"/>
            <ac:spMk id="4" creationId="{85CC3894-8D56-46AE-99F7-84AA220AFAEF}"/>
          </ac:spMkLst>
        </pc:spChg>
        <pc:spChg chg="mod">
          <ac:chgData name="Marta La Franca" userId="ab73488ecb86a065" providerId="LiveId" clId="{79221A4E-1B0D-4784-9858-49B09183CF3C}" dt="2021-07-03T10:06:30.241" v="301" actId="20577"/>
          <ac:spMkLst>
            <pc:docMk/>
            <pc:sldMk cId="1193279826" sldId="268"/>
            <ac:spMk id="7" creationId="{D125F69E-A13A-7A45-A053-F7CADB141395}"/>
          </ac:spMkLst>
        </pc:spChg>
        <pc:spChg chg="add del mod">
          <ac:chgData name="Marta La Franca" userId="ab73488ecb86a065" providerId="LiveId" clId="{79221A4E-1B0D-4784-9858-49B09183CF3C}" dt="2021-07-03T10:05:04.911" v="256" actId="931"/>
          <ac:spMkLst>
            <pc:docMk/>
            <pc:sldMk cId="1193279826" sldId="268"/>
            <ac:spMk id="10" creationId="{D65A1B12-BA7A-4297-AC48-6F4AF5A3AF0B}"/>
          </ac:spMkLst>
        </pc:spChg>
        <pc:picChg chg="add mod">
          <ac:chgData name="Marta La Franca" userId="ab73488ecb86a065" providerId="LiveId" clId="{79221A4E-1B0D-4784-9858-49B09183CF3C}" dt="2021-07-03T10:05:44.172" v="263" actId="693"/>
          <ac:picMkLst>
            <pc:docMk/>
            <pc:sldMk cId="1193279826" sldId="268"/>
            <ac:picMk id="6" creationId="{C05A5F21-240A-4AB5-B95E-9F6875825318}"/>
          </ac:picMkLst>
        </pc:picChg>
        <pc:picChg chg="add mod">
          <ac:chgData name="Marta La Franca" userId="ab73488ecb86a065" providerId="LiveId" clId="{79221A4E-1B0D-4784-9858-49B09183CF3C}" dt="2021-07-03T10:06:17.527" v="265" actId="1582"/>
          <ac:picMkLst>
            <pc:docMk/>
            <pc:sldMk cId="1193279826" sldId="268"/>
            <ac:picMk id="12" creationId="{83215898-6D5D-49B1-AD83-485AB8B109B5}"/>
          </ac:picMkLst>
        </pc:picChg>
        <pc:picChg chg="del">
          <ac:chgData name="Marta La Franca" userId="ab73488ecb86a065" providerId="LiveId" clId="{79221A4E-1B0D-4784-9858-49B09183CF3C}" dt="2021-07-03T10:03:51.009" v="249" actId="478"/>
          <ac:picMkLst>
            <pc:docMk/>
            <pc:sldMk cId="1193279826" sldId="268"/>
            <ac:picMk id="24" creationId="{09C8C30F-406C-9345-8B08-62AE613B08B9}"/>
          </ac:picMkLst>
        </pc:picChg>
        <pc:picChg chg="del mod">
          <ac:chgData name="Marta La Franca" userId="ab73488ecb86a065" providerId="LiveId" clId="{79221A4E-1B0D-4784-9858-49B09183CF3C}" dt="2021-07-03T10:05:00.957" v="255" actId="478"/>
          <ac:picMkLst>
            <pc:docMk/>
            <pc:sldMk cId="1193279826" sldId="268"/>
            <ac:picMk id="28" creationId="{E40987CC-4183-E64D-AACE-A68A318B26E3}"/>
          </ac:picMkLst>
        </pc:picChg>
      </pc:sldChg>
      <pc:sldChg chg="addSp delSp modSp mod modClrScheme delDesignElem chgLayout">
        <pc:chgData name="Marta La Franca" userId="ab73488ecb86a065" providerId="LiveId" clId="{79221A4E-1B0D-4784-9858-49B09183CF3C}" dt="2021-07-03T17:39:19.979" v="682" actId="1076"/>
        <pc:sldMkLst>
          <pc:docMk/>
          <pc:sldMk cId="1614415500" sldId="269"/>
        </pc:sldMkLst>
        <pc:spChg chg="mod ord">
          <ac:chgData name="Marta La Franca" userId="ab73488ecb86a065" providerId="LiveId" clId="{79221A4E-1B0D-4784-9858-49B09183CF3C}" dt="2021-07-02T16:23:49.046" v="87" actId="27636"/>
          <ac:spMkLst>
            <pc:docMk/>
            <pc:sldMk cId="1614415500" sldId="269"/>
            <ac:spMk id="2" creationId="{099EAB82-18C3-244B-9142-C84F8542597B}"/>
          </ac:spMkLst>
        </pc:spChg>
        <pc:spChg chg="add del mod ord">
          <ac:chgData name="Marta La Franca" userId="ab73488ecb86a065" providerId="LiveId" clId="{79221A4E-1B0D-4784-9858-49B09183CF3C}" dt="2021-07-02T16:24:57.629" v="90" actId="931"/>
          <ac:spMkLst>
            <pc:docMk/>
            <pc:sldMk cId="1614415500" sldId="269"/>
            <ac:spMk id="3" creationId="{C372B95E-AE19-4E3F-B78F-C3D3EBC3CB92}"/>
          </ac:spMkLst>
        </pc:spChg>
        <pc:spChg chg="mod ord">
          <ac:chgData name="Marta La Franca" userId="ab73488ecb86a065" providerId="LiveId" clId="{79221A4E-1B0D-4784-9858-49B09183CF3C}" dt="2021-07-03T17:39:19.979" v="682" actId="1076"/>
          <ac:spMkLst>
            <pc:docMk/>
            <pc:sldMk cId="1614415500" sldId="269"/>
            <ac:spMk id="4" creationId="{86B22881-B477-7742-B6F1-5A1E1AB1AD36}"/>
          </ac:spMkLst>
        </pc:spChg>
        <pc:spChg chg="mod ord">
          <ac:chgData name="Marta La Franca" userId="ab73488ecb86a065" providerId="LiveId" clId="{79221A4E-1B0D-4784-9858-49B09183CF3C}" dt="2021-07-02T16:23:48.898" v="86" actId="700"/>
          <ac:spMkLst>
            <pc:docMk/>
            <pc:sldMk cId="1614415500" sldId="269"/>
            <ac:spMk id="5" creationId="{7DCB219A-B81E-8241-8B44-D5A9D56A302F}"/>
          </ac:spMkLst>
        </pc:spChg>
        <pc:spChg chg="add del mod">
          <ac:chgData name="Marta La Franca" userId="ab73488ecb86a065" providerId="LiveId" clId="{79221A4E-1B0D-4784-9858-49B09183CF3C}" dt="2021-07-02T16:24:49.443" v="89" actId="931"/>
          <ac:spMkLst>
            <pc:docMk/>
            <pc:sldMk cId="1614415500" sldId="269"/>
            <ac:spMk id="8" creationId="{EBC8C023-A0F3-40F7-A7B0-BFE22AA9F912}"/>
          </ac:spMkLst>
        </pc:spChg>
        <pc:spChg chg="add mod">
          <ac:chgData name="Marta La Franca" userId="ab73488ecb86a065" providerId="LiveId" clId="{79221A4E-1B0D-4784-9858-49B09183CF3C}" dt="2021-07-03T10:09:05.651" v="325" actId="1076"/>
          <ac:spMkLst>
            <pc:docMk/>
            <pc:sldMk cId="1614415500" sldId="269"/>
            <ac:spMk id="13" creationId="{E69C599E-16D3-4DAD-BB71-C2F0321B5A07}"/>
          </ac:spMkLst>
        </pc:spChg>
        <pc:spChg chg="add mod">
          <ac:chgData name="Marta La Franca" userId="ab73488ecb86a065" providerId="LiveId" clId="{79221A4E-1B0D-4784-9858-49B09183CF3C}" dt="2021-07-03T10:08:58.794" v="323" actId="1076"/>
          <ac:spMkLst>
            <pc:docMk/>
            <pc:sldMk cId="1614415500" sldId="269"/>
            <ac:spMk id="21" creationId="{8559843F-A47C-4094-8C82-7E7C6E56306A}"/>
          </ac:spMkLst>
        </pc:spChg>
        <pc:spChg chg="del">
          <ac:chgData name="Marta La Franca" userId="ab73488ecb86a065" providerId="LiveId" clId="{79221A4E-1B0D-4784-9858-49B09183CF3C}" dt="2021-07-02T16:23:48.898" v="86" actId="700"/>
          <ac:spMkLst>
            <pc:docMk/>
            <pc:sldMk cId="1614415500" sldId="269"/>
            <ac:spMk id="37" creationId="{08C9B587-E65E-4B52-B37C-ABEBB6E87928}"/>
          </ac:spMkLst>
        </pc:spChg>
        <pc:spChg chg="del">
          <ac:chgData name="Marta La Franca" userId="ab73488ecb86a065" providerId="LiveId" clId="{79221A4E-1B0D-4784-9858-49B09183CF3C}" dt="2021-07-02T16:23:48.898" v="86" actId="700"/>
          <ac:spMkLst>
            <pc:docMk/>
            <pc:sldMk cId="1614415500" sldId="269"/>
            <ac:spMk id="38" creationId="{8D06CE56-3881-4ADA-8CEF-D18B02C242A3}"/>
          </ac:spMkLst>
        </pc:spChg>
        <pc:spChg chg="del">
          <ac:chgData name="Marta La Franca" userId="ab73488ecb86a065" providerId="LiveId" clId="{79221A4E-1B0D-4784-9858-49B09183CF3C}" dt="2021-07-02T16:23:48.898" v="86" actId="700"/>
          <ac:spMkLst>
            <pc:docMk/>
            <pc:sldMk cId="1614415500" sldId="269"/>
            <ac:spMk id="39" creationId="{79F3C543-62EC-4433-9C93-A2CD8764E9B4}"/>
          </ac:spMkLst>
        </pc:spChg>
        <pc:spChg chg="del">
          <ac:chgData name="Marta La Franca" userId="ab73488ecb86a065" providerId="LiveId" clId="{79221A4E-1B0D-4784-9858-49B09183CF3C}" dt="2021-07-02T16:23:48.898" v="86" actId="700"/>
          <ac:spMkLst>
            <pc:docMk/>
            <pc:sldMk cId="1614415500" sldId="269"/>
            <ac:spMk id="40" creationId="{5DCB5928-DC7D-4612-9922-441966E15627}"/>
          </ac:spMkLst>
        </pc:spChg>
        <pc:spChg chg="del">
          <ac:chgData name="Marta La Franca" userId="ab73488ecb86a065" providerId="LiveId" clId="{79221A4E-1B0D-4784-9858-49B09183CF3C}" dt="2021-07-02T16:23:48.898" v="86" actId="700"/>
          <ac:spMkLst>
            <pc:docMk/>
            <pc:sldMk cId="1614415500" sldId="269"/>
            <ac:spMk id="41" creationId="{682C1161-1736-45EC-99B7-33F3CAE9D517}"/>
          </ac:spMkLst>
        </pc:spChg>
        <pc:spChg chg="del">
          <ac:chgData name="Marta La Franca" userId="ab73488ecb86a065" providerId="LiveId" clId="{79221A4E-1B0D-4784-9858-49B09183CF3C}" dt="2021-07-02T16:23:48.898" v="86" actId="700"/>
          <ac:spMkLst>
            <pc:docMk/>
            <pc:sldMk cId="1614415500" sldId="269"/>
            <ac:spMk id="42" creationId="{84D4DDB8-B68F-45B0-9F62-C4279996F672}"/>
          </ac:spMkLst>
        </pc:spChg>
        <pc:spChg chg="del">
          <ac:chgData name="Marta La Franca" userId="ab73488ecb86a065" providerId="LiveId" clId="{79221A4E-1B0D-4784-9858-49B09183CF3C}" dt="2021-07-02T16:23:48.898" v="86" actId="700"/>
          <ac:spMkLst>
            <pc:docMk/>
            <pc:sldMk cId="1614415500" sldId="269"/>
            <ac:spMk id="43" creationId="{AF2F604E-43BE-4DC3-B983-E071523364F8}"/>
          </ac:spMkLst>
        </pc:spChg>
        <pc:picChg chg="del mod ord">
          <ac:chgData name="Marta La Franca" userId="ab73488ecb86a065" providerId="LiveId" clId="{79221A4E-1B0D-4784-9858-49B09183CF3C}" dt="2021-07-02T16:23:53.129" v="88" actId="478"/>
          <ac:picMkLst>
            <pc:docMk/>
            <pc:sldMk cId="1614415500" sldId="269"/>
            <ac:picMk id="7" creationId="{5098040B-1018-0841-BB4F-C7FD4BD659DF}"/>
          </ac:picMkLst>
        </pc:picChg>
        <pc:picChg chg="add mod">
          <ac:chgData name="Marta La Franca" userId="ab73488ecb86a065" providerId="LiveId" clId="{79221A4E-1B0D-4784-9858-49B09183CF3C}" dt="2021-07-03T10:09:46.480" v="329" actId="1582"/>
          <ac:picMkLst>
            <pc:docMk/>
            <pc:sldMk cId="1614415500" sldId="269"/>
            <ac:picMk id="10" creationId="{11D0CD2C-B79B-431C-8F15-67E858E03244}"/>
          </ac:picMkLst>
        </pc:picChg>
        <pc:picChg chg="add mod">
          <ac:chgData name="Marta La Franca" userId="ab73488ecb86a065" providerId="LiveId" clId="{79221A4E-1B0D-4784-9858-49B09183CF3C}" dt="2021-07-03T10:08:55.989" v="322" actId="14100"/>
          <ac:picMkLst>
            <pc:docMk/>
            <pc:sldMk cId="1614415500" sldId="269"/>
            <ac:picMk id="12" creationId="{1BB7C2E1-26A5-4168-AE52-927B60B5315E}"/>
          </ac:picMkLst>
        </pc:picChg>
      </pc:sldChg>
      <pc:sldChg chg="addSp delSp modSp mod">
        <pc:chgData name="Marta La Franca" userId="ab73488ecb86a065" providerId="LiveId" clId="{79221A4E-1B0D-4784-9858-49B09183CF3C}" dt="2021-07-03T14:47:12.341" v="641" actId="20577"/>
        <pc:sldMkLst>
          <pc:docMk/>
          <pc:sldMk cId="4272364450" sldId="270"/>
        </pc:sldMkLst>
        <pc:spChg chg="mod">
          <ac:chgData name="Marta La Franca" userId="ab73488ecb86a065" providerId="LiveId" clId="{79221A4E-1B0D-4784-9858-49B09183CF3C}" dt="2021-07-03T14:08:24.769" v="620" actId="1076"/>
          <ac:spMkLst>
            <pc:docMk/>
            <pc:sldMk cId="4272364450" sldId="270"/>
            <ac:spMk id="4" creationId="{046162A5-27DA-C04E-999C-3F46791A66EB}"/>
          </ac:spMkLst>
        </pc:spChg>
        <pc:spChg chg="mod">
          <ac:chgData name="Marta La Franca" userId="ab73488ecb86a065" providerId="LiveId" clId="{79221A4E-1B0D-4784-9858-49B09183CF3C}" dt="2021-07-03T14:47:12.341" v="641" actId="20577"/>
          <ac:spMkLst>
            <pc:docMk/>
            <pc:sldMk cId="4272364450" sldId="270"/>
            <ac:spMk id="39" creationId="{9EFC8B14-E05D-4FB3-AB43-0B91D126197B}"/>
          </ac:spMkLst>
        </pc:spChg>
        <pc:picChg chg="add del mod">
          <ac:chgData name="Marta La Franca" userId="ab73488ecb86a065" providerId="LiveId" clId="{79221A4E-1B0D-4784-9858-49B09183CF3C}" dt="2021-07-03T14:06:03.680" v="542" actId="478"/>
          <ac:picMkLst>
            <pc:docMk/>
            <pc:sldMk cId="4272364450" sldId="270"/>
            <ac:picMk id="6" creationId="{0C168940-7CB6-4D94-B315-F93DEA7FE905}"/>
          </ac:picMkLst>
        </pc:picChg>
        <pc:picChg chg="del">
          <ac:chgData name="Marta La Franca" userId="ab73488ecb86a065" providerId="LiveId" clId="{79221A4E-1B0D-4784-9858-49B09183CF3C}" dt="2021-07-03T10:09:57.104" v="330" actId="478"/>
          <ac:picMkLst>
            <pc:docMk/>
            <pc:sldMk cId="4272364450" sldId="270"/>
            <ac:picMk id="6" creationId="{CB279390-043A-4048-A982-CBC81BDA1CD0}"/>
          </ac:picMkLst>
        </pc:picChg>
        <pc:picChg chg="del">
          <ac:chgData name="Marta La Franca" userId="ab73488ecb86a065" providerId="LiveId" clId="{79221A4E-1B0D-4784-9858-49B09183CF3C}" dt="2021-07-03T10:09:57.980" v="331" actId="478"/>
          <ac:picMkLst>
            <pc:docMk/>
            <pc:sldMk cId="4272364450" sldId="270"/>
            <ac:picMk id="7" creationId="{B4748CEA-C40F-844B-A572-743484FA4CD5}"/>
          </ac:picMkLst>
        </pc:picChg>
        <pc:picChg chg="add del mod">
          <ac:chgData name="Marta La Franca" userId="ab73488ecb86a065" providerId="LiveId" clId="{79221A4E-1B0D-4784-9858-49B09183CF3C}" dt="2021-07-03T14:06:04.168" v="543" actId="478"/>
          <ac:picMkLst>
            <pc:docMk/>
            <pc:sldMk cId="4272364450" sldId="270"/>
            <ac:picMk id="8" creationId="{B91D7FD6-86BC-4FE2-9B2A-BBDF528BE737}"/>
          </ac:picMkLst>
        </pc:picChg>
        <pc:picChg chg="add del mod">
          <ac:chgData name="Marta La Franca" userId="ab73488ecb86a065" providerId="LiveId" clId="{79221A4E-1B0D-4784-9858-49B09183CF3C}" dt="2021-07-03T14:06:04.712" v="544" actId="478"/>
          <ac:picMkLst>
            <pc:docMk/>
            <pc:sldMk cId="4272364450" sldId="270"/>
            <ac:picMk id="10" creationId="{86535991-BB36-4F69-89EF-957786219115}"/>
          </ac:picMkLst>
        </pc:picChg>
        <pc:picChg chg="add mod">
          <ac:chgData name="Marta La Franca" userId="ab73488ecb86a065" providerId="LiveId" clId="{79221A4E-1B0D-4784-9858-49B09183CF3C}" dt="2021-07-03T14:47:06.475" v="635" actId="1076"/>
          <ac:picMkLst>
            <pc:docMk/>
            <pc:sldMk cId="4272364450" sldId="270"/>
            <ac:picMk id="12" creationId="{97FD75D4-9FFB-48D6-8C69-3C16115731AA}"/>
          </ac:picMkLst>
        </pc:picChg>
        <pc:picChg chg="add mod">
          <ac:chgData name="Marta La Franca" userId="ab73488ecb86a065" providerId="LiveId" clId="{79221A4E-1B0D-4784-9858-49B09183CF3C}" dt="2021-07-03T14:46:56.419" v="634" actId="14100"/>
          <ac:picMkLst>
            <pc:docMk/>
            <pc:sldMk cId="4272364450" sldId="270"/>
            <ac:picMk id="14" creationId="{70370438-449F-4ED9-B51E-E61C84A84063}"/>
          </ac:picMkLst>
        </pc:picChg>
      </pc:sldChg>
      <pc:sldChg chg="modSp">
        <pc:chgData name="Marta La Franca" userId="ab73488ecb86a065" providerId="LiveId" clId="{79221A4E-1B0D-4784-9858-49B09183CF3C}" dt="2021-07-03T17:35:47.596" v="677" actId="14100"/>
        <pc:sldMkLst>
          <pc:docMk/>
          <pc:sldMk cId="316572577" sldId="271"/>
        </pc:sldMkLst>
        <pc:picChg chg="mod">
          <ac:chgData name="Marta La Franca" userId="ab73488ecb86a065" providerId="LiveId" clId="{79221A4E-1B0D-4784-9858-49B09183CF3C}" dt="2021-07-03T17:35:47.596" v="677" actId="14100"/>
          <ac:picMkLst>
            <pc:docMk/>
            <pc:sldMk cId="316572577" sldId="271"/>
            <ac:picMk id="11" creationId="{FE67EDEE-A726-4F3C-B7AF-A7D5EBC36CB0}"/>
          </ac:picMkLst>
        </pc:picChg>
      </pc:sldChg>
      <pc:sldChg chg="addSp delSp modSp mod ord">
        <pc:chgData name="Marta La Franca" userId="ab73488ecb86a065" providerId="LiveId" clId="{79221A4E-1B0D-4784-9858-49B09183CF3C}" dt="2021-07-01T17:24:50.704" v="75" actId="1076"/>
        <pc:sldMkLst>
          <pc:docMk/>
          <pc:sldMk cId="747447096" sldId="273"/>
        </pc:sldMkLst>
        <pc:spChg chg="add del mod">
          <ac:chgData name="Marta La Franca" userId="ab73488ecb86a065" providerId="LiveId" clId="{79221A4E-1B0D-4784-9858-49B09183CF3C}" dt="2021-07-01T17:23:50.978" v="65" actId="931"/>
          <ac:spMkLst>
            <pc:docMk/>
            <pc:sldMk cId="747447096" sldId="273"/>
            <ac:spMk id="4" creationId="{CAC83F0E-F6A7-40D6-9CD4-3E02580744B4}"/>
          </ac:spMkLst>
        </pc:spChg>
        <pc:picChg chg="del">
          <ac:chgData name="Marta La Franca" userId="ab73488ecb86a065" providerId="LiveId" clId="{79221A4E-1B0D-4784-9858-49B09183CF3C}" dt="2021-07-01T17:23:33.782" v="64" actId="478"/>
          <ac:picMkLst>
            <pc:docMk/>
            <pc:sldMk cId="747447096" sldId="273"/>
            <ac:picMk id="6" creationId="{02A257F4-BEF6-46F3-A76A-87398C27FB24}"/>
          </ac:picMkLst>
        </pc:picChg>
        <pc:picChg chg="add mod">
          <ac:chgData name="Marta La Franca" userId="ab73488ecb86a065" providerId="LiveId" clId="{79221A4E-1B0D-4784-9858-49B09183CF3C}" dt="2021-07-01T17:24:50.704" v="75" actId="1076"/>
          <ac:picMkLst>
            <pc:docMk/>
            <pc:sldMk cId="747447096" sldId="273"/>
            <ac:picMk id="8" creationId="{B7808FCE-CC00-41C7-B5D1-1E3D915882D4}"/>
          </ac:picMkLst>
        </pc:picChg>
      </pc:sldChg>
      <pc:sldChg chg="addSp delSp modSp mod">
        <pc:chgData name="Marta La Franca" userId="ab73488ecb86a065" providerId="LiveId" clId="{79221A4E-1B0D-4784-9858-49B09183CF3C}" dt="2021-07-01T17:13:01.689" v="36" actId="1076"/>
        <pc:sldMkLst>
          <pc:docMk/>
          <pc:sldMk cId="3682291534" sldId="276"/>
        </pc:sldMkLst>
        <pc:spChg chg="add del mod">
          <ac:chgData name="Marta La Franca" userId="ab73488ecb86a065" providerId="LiveId" clId="{79221A4E-1B0D-4784-9858-49B09183CF3C}" dt="2021-07-01T17:12:48.493" v="31" actId="931"/>
          <ac:spMkLst>
            <pc:docMk/>
            <pc:sldMk cId="3682291534" sldId="276"/>
            <ac:spMk id="4" creationId="{6D5D1650-B327-4FFA-985C-70A70E7786AB}"/>
          </ac:spMkLst>
        </pc:spChg>
        <pc:picChg chg="del">
          <ac:chgData name="Marta La Franca" userId="ab73488ecb86a065" providerId="LiveId" clId="{79221A4E-1B0D-4784-9858-49B09183CF3C}" dt="2021-07-01T17:12:44.020" v="30" actId="478"/>
          <ac:picMkLst>
            <pc:docMk/>
            <pc:sldMk cId="3682291534" sldId="276"/>
            <ac:picMk id="5" creationId="{F0FDDFE5-B081-4914-B410-482A0C4C3774}"/>
          </ac:picMkLst>
        </pc:picChg>
        <pc:picChg chg="add mod">
          <ac:chgData name="Marta La Franca" userId="ab73488ecb86a065" providerId="LiveId" clId="{79221A4E-1B0D-4784-9858-49B09183CF3C}" dt="2021-07-01T17:13:01.689" v="36" actId="1076"/>
          <ac:picMkLst>
            <pc:docMk/>
            <pc:sldMk cId="3682291534" sldId="276"/>
            <ac:picMk id="8" creationId="{76162146-7AC0-4227-8965-F4E027D0C472}"/>
          </ac:picMkLst>
        </pc:picChg>
      </pc:sldChg>
      <pc:sldChg chg="addSp delSp modSp mod">
        <pc:chgData name="Marta La Franca" userId="ab73488ecb86a065" providerId="LiveId" clId="{79221A4E-1B0D-4784-9858-49B09183CF3C}" dt="2021-07-01T17:13:19.309" v="43" actId="1076"/>
        <pc:sldMkLst>
          <pc:docMk/>
          <pc:sldMk cId="2630479550" sldId="277"/>
        </pc:sldMkLst>
        <pc:spChg chg="add del mod">
          <ac:chgData name="Marta La Franca" userId="ab73488ecb86a065" providerId="LiveId" clId="{79221A4E-1B0D-4784-9858-49B09183CF3C}" dt="2021-07-01T16:43:20.295" v="22" actId="931"/>
          <ac:spMkLst>
            <pc:docMk/>
            <pc:sldMk cId="2630479550" sldId="277"/>
            <ac:spMk id="4" creationId="{66DA4503-6DDB-4D95-B135-EBFA530A19E0}"/>
          </ac:spMkLst>
        </pc:spChg>
        <pc:spChg chg="add del mod">
          <ac:chgData name="Marta La Franca" userId="ab73488ecb86a065" providerId="LiveId" clId="{79221A4E-1B0D-4784-9858-49B09183CF3C}" dt="2021-07-01T17:13:11.157" v="38" actId="931"/>
          <ac:spMkLst>
            <pc:docMk/>
            <pc:sldMk cId="2630479550" sldId="277"/>
            <ac:spMk id="10" creationId="{1E630FC1-6A8C-4F35-B70B-CE34CC6505C2}"/>
          </ac:spMkLst>
        </pc:spChg>
        <pc:picChg chg="del">
          <ac:chgData name="Marta La Franca" userId="ab73488ecb86a065" providerId="LiveId" clId="{79221A4E-1B0D-4784-9858-49B09183CF3C}" dt="2021-07-01T16:43:04.003" v="21" actId="478"/>
          <ac:picMkLst>
            <pc:docMk/>
            <pc:sldMk cId="2630479550" sldId="277"/>
            <ac:picMk id="5" creationId="{98393A8E-5EEB-4426-959A-B99B71346209}"/>
          </ac:picMkLst>
        </pc:picChg>
        <pc:picChg chg="add del mod">
          <ac:chgData name="Marta La Franca" userId="ab73488ecb86a065" providerId="LiveId" clId="{79221A4E-1B0D-4784-9858-49B09183CF3C}" dt="2021-07-01T17:13:06.837" v="37" actId="478"/>
          <ac:picMkLst>
            <pc:docMk/>
            <pc:sldMk cId="2630479550" sldId="277"/>
            <ac:picMk id="8" creationId="{5C26B3ED-548C-4752-957F-0801D3E9F8A3}"/>
          </ac:picMkLst>
        </pc:picChg>
        <pc:picChg chg="add mod">
          <ac:chgData name="Marta La Franca" userId="ab73488ecb86a065" providerId="LiveId" clId="{79221A4E-1B0D-4784-9858-49B09183CF3C}" dt="2021-07-01T17:13:19.309" v="43" actId="1076"/>
          <ac:picMkLst>
            <pc:docMk/>
            <pc:sldMk cId="2630479550" sldId="277"/>
            <ac:picMk id="13" creationId="{10BC8393-9BE6-4B00-AB09-631F1BABA0B1}"/>
          </ac:picMkLst>
        </pc:picChg>
      </pc:sldChg>
      <pc:sldChg chg="addSp delSp modSp new mod setBg">
        <pc:chgData name="Marta La Franca" userId="ab73488ecb86a065" providerId="LiveId" clId="{79221A4E-1B0D-4784-9858-49B09183CF3C}" dt="2021-07-03T17:38:01.708" v="681" actId="14100"/>
        <pc:sldMkLst>
          <pc:docMk/>
          <pc:sldMk cId="3505755889" sldId="281"/>
        </pc:sldMkLst>
        <pc:spChg chg="mod">
          <ac:chgData name="Marta La Franca" userId="ab73488ecb86a065" providerId="LiveId" clId="{79221A4E-1B0D-4784-9858-49B09183CF3C}" dt="2021-07-02T16:29:14.136" v="213"/>
          <ac:spMkLst>
            <pc:docMk/>
            <pc:sldMk cId="3505755889" sldId="281"/>
            <ac:spMk id="2" creationId="{FFB88D43-0E77-4124-A027-71CB721A4AE8}"/>
          </ac:spMkLst>
        </pc:spChg>
        <pc:spChg chg="del">
          <ac:chgData name="Marta La Franca" userId="ab73488ecb86a065" providerId="LiveId" clId="{79221A4E-1B0D-4784-9858-49B09183CF3C}" dt="2021-07-02T16:28:11.854" v="200" actId="931"/>
          <ac:spMkLst>
            <pc:docMk/>
            <pc:sldMk cId="3505755889" sldId="281"/>
            <ac:spMk id="3" creationId="{F94B1773-8033-42F8-80B4-847B90C4AFB2}"/>
          </ac:spMkLst>
        </pc:spChg>
        <pc:spChg chg="del">
          <ac:chgData name="Marta La Franca" userId="ab73488ecb86a065" providerId="LiveId" clId="{79221A4E-1B0D-4784-9858-49B09183CF3C}" dt="2021-07-02T16:28:16.269" v="201" actId="931"/>
          <ac:spMkLst>
            <pc:docMk/>
            <pc:sldMk cId="3505755889" sldId="281"/>
            <ac:spMk id="4" creationId="{BC984241-FDED-43C6-B655-6CD98BA4CAE0}"/>
          </ac:spMkLst>
        </pc:spChg>
        <pc:spChg chg="mod">
          <ac:chgData name="Marta La Franca" userId="ab73488ecb86a065" providerId="LiveId" clId="{79221A4E-1B0D-4784-9858-49B09183CF3C}" dt="2021-07-02T16:30:09.583" v="246" actId="1076"/>
          <ac:spMkLst>
            <pc:docMk/>
            <pc:sldMk cId="3505755889" sldId="281"/>
            <ac:spMk id="5" creationId="{024A953D-5350-4930-BA3D-D72E7924F89C}"/>
          </ac:spMkLst>
        </pc:spChg>
        <pc:spChg chg="mod">
          <ac:chgData name="Marta La Franca" userId="ab73488ecb86a065" providerId="LiveId" clId="{79221A4E-1B0D-4784-9858-49B09183CF3C}" dt="2021-07-02T16:28:28.095" v="202" actId="26606"/>
          <ac:spMkLst>
            <pc:docMk/>
            <pc:sldMk cId="3505755889" sldId="281"/>
            <ac:spMk id="6" creationId="{76906A5F-F9E4-4C4B-809B-55442E895A4F}"/>
          </ac:spMkLst>
        </pc:spChg>
        <pc:spChg chg="add del mod">
          <ac:chgData name="Marta La Franca" userId="ab73488ecb86a065" providerId="LiveId" clId="{79221A4E-1B0D-4784-9858-49B09183CF3C}" dt="2021-07-02T16:28:47.974" v="207" actId="478"/>
          <ac:spMkLst>
            <pc:docMk/>
            <pc:sldMk cId="3505755889" sldId="281"/>
            <ac:spMk id="12" creationId="{85628029-607E-4015-B6F7-796BE43F5C1D}"/>
          </ac:spMkLst>
        </pc:spChg>
        <pc:spChg chg="add del">
          <ac:chgData name="Marta La Franca" userId="ab73488ecb86a065" providerId="LiveId" clId="{79221A4E-1B0D-4784-9858-49B09183CF3C}" dt="2021-07-02T16:29:06.559" v="212" actId="931"/>
          <ac:spMkLst>
            <pc:docMk/>
            <pc:sldMk cId="3505755889" sldId="281"/>
            <ac:spMk id="14" creationId="{BA51F912-8015-4768-9EC0-679C230A2903}"/>
          </ac:spMkLst>
        </pc:spChg>
        <pc:spChg chg="add">
          <ac:chgData name="Marta La Franca" userId="ab73488ecb86a065" providerId="LiveId" clId="{79221A4E-1B0D-4784-9858-49B09183CF3C}" dt="2021-07-02T16:28:28.095" v="202" actId="26606"/>
          <ac:spMkLst>
            <pc:docMk/>
            <pc:sldMk cId="3505755889" sldId="281"/>
            <ac:spMk id="17" creationId="{2D6FBB9D-1CAA-4D05-AB33-BABDFE17B843}"/>
          </ac:spMkLst>
        </pc:spChg>
        <pc:spChg chg="add">
          <ac:chgData name="Marta La Franca" userId="ab73488ecb86a065" providerId="LiveId" clId="{79221A4E-1B0D-4784-9858-49B09183CF3C}" dt="2021-07-02T16:28:28.095" v="202" actId="26606"/>
          <ac:spMkLst>
            <pc:docMk/>
            <pc:sldMk cId="3505755889" sldId="281"/>
            <ac:spMk id="19" creationId="{04727B71-B4B6-4823-80A1-68C40B475118}"/>
          </ac:spMkLst>
        </pc:spChg>
        <pc:spChg chg="add">
          <ac:chgData name="Marta La Franca" userId="ab73488ecb86a065" providerId="LiveId" clId="{79221A4E-1B0D-4784-9858-49B09183CF3C}" dt="2021-07-02T16:28:28.095" v="202" actId="26606"/>
          <ac:spMkLst>
            <pc:docMk/>
            <pc:sldMk cId="3505755889" sldId="281"/>
            <ac:spMk id="21" creationId="{79A6DB05-9FB5-4B07-8675-74C23D4FD89D}"/>
          </ac:spMkLst>
        </pc:spChg>
        <pc:spChg chg="add">
          <ac:chgData name="Marta La Franca" userId="ab73488ecb86a065" providerId="LiveId" clId="{79221A4E-1B0D-4784-9858-49B09183CF3C}" dt="2021-07-02T16:28:28.095" v="202" actId="26606"/>
          <ac:spMkLst>
            <pc:docMk/>
            <pc:sldMk cId="3505755889" sldId="281"/>
            <ac:spMk id="23" creationId="{115719BB-48A7-4AF4-BB91-DC82E0DF727D}"/>
          </ac:spMkLst>
        </pc:spChg>
        <pc:spChg chg="add">
          <ac:chgData name="Marta La Franca" userId="ab73488ecb86a065" providerId="LiveId" clId="{79221A4E-1B0D-4784-9858-49B09183CF3C}" dt="2021-07-02T16:28:28.095" v="202" actId="26606"/>
          <ac:spMkLst>
            <pc:docMk/>
            <pc:sldMk cId="3505755889" sldId="281"/>
            <ac:spMk id="25" creationId="{10973A55-5440-4A99-B526-B5812E46271E}"/>
          </ac:spMkLst>
        </pc:spChg>
        <pc:spChg chg="add mod">
          <ac:chgData name="Marta La Franca" userId="ab73488ecb86a065" providerId="LiveId" clId="{79221A4E-1B0D-4784-9858-49B09183CF3C}" dt="2021-07-02T16:29:26.651" v="217" actId="20577"/>
          <ac:spMkLst>
            <pc:docMk/>
            <pc:sldMk cId="3505755889" sldId="281"/>
            <ac:spMk id="26" creationId="{73F004FF-1585-418F-B92D-966A6B3297A5}"/>
          </ac:spMkLst>
        </pc:spChg>
        <pc:spChg chg="add">
          <ac:chgData name="Marta La Franca" userId="ab73488ecb86a065" providerId="LiveId" clId="{79221A4E-1B0D-4784-9858-49B09183CF3C}" dt="2021-07-02T16:28:28.095" v="202" actId="26606"/>
          <ac:spMkLst>
            <pc:docMk/>
            <pc:sldMk cId="3505755889" sldId="281"/>
            <ac:spMk id="27" creationId="{A9682493-588A-4D52-98F6-FBBD80C07ECB}"/>
          </ac:spMkLst>
        </pc:spChg>
        <pc:spChg chg="add mod">
          <ac:chgData name="Marta La Franca" userId="ab73488ecb86a065" providerId="LiveId" clId="{79221A4E-1B0D-4784-9858-49B09183CF3C}" dt="2021-07-03T10:08:22.096" v="315" actId="1076"/>
          <ac:spMkLst>
            <pc:docMk/>
            <pc:sldMk cId="3505755889" sldId="281"/>
            <ac:spMk id="28" creationId="{0532466C-C198-4090-B1B7-28219A4C2FB3}"/>
          </ac:spMkLst>
        </pc:spChg>
        <pc:spChg chg="add">
          <ac:chgData name="Marta La Franca" userId="ab73488ecb86a065" providerId="LiveId" clId="{79221A4E-1B0D-4784-9858-49B09183CF3C}" dt="2021-07-02T16:28:28.095" v="202" actId="26606"/>
          <ac:spMkLst>
            <pc:docMk/>
            <pc:sldMk cId="3505755889" sldId="281"/>
            <ac:spMk id="29" creationId="{FBEC5A7A-ADE4-48D9-B89C-2BA1C9110632}"/>
          </ac:spMkLst>
        </pc:spChg>
        <pc:spChg chg="add mod">
          <ac:chgData name="Marta La Franca" userId="ab73488ecb86a065" providerId="LiveId" clId="{79221A4E-1B0D-4784-9858-49B09183CF3C}" dt="2021-07-03T10:08:31.241" v="317" actId="1076"/>
          <ac:spMkLst>
            <pc:docMk/>
            <pc:sldMk cId="3505755889" sldId="281"/>
            <ac:spMk id="30" creationId="{4756825F-ACA9-479D-B5E4-0398CC34033D}"/>
          </ac:spMkLst>
        </pc:spChg>
        <pc:spChg chg="add">
          <ac:chgData name="Marta La Franca" userId="ab73488ecb86a065" providerId="LiveId" clId="{79221A4E-1B0D-4784-9858-49B09183CF3C}" dt="2021-07-02T16:28:28.095" v="202" actId="26606"/>
          <ac:spMkLst>
            <pc:docMk/>
            <pc:sldMk cId="3505755889" sldId="281"/>
            <ac:spMk id="31" creationId="{82095FCE-EF05-4443-B97A-85DEE3A5CA17}"/>
          </ac:spMkLst>
        </pc:spChg>
        <pc:picChg chg="add del mod ord">
          <ac:chgData name="Marta La Franca" userId="ab73488ecb86a065" providerId="LiveId" clId="{79221A4E-1B0D-4784-9858-49B09183CF3C}" dt="2021-07-03T10:07:50.934" v="310" actId="208"/>
          <ac:picMkLst>
            <pc:docMk/>
            <pc:sldMk cId="3505755889" sldId="281"/>
            <ac:picMk id="8" creationId="{E7C9E0CD-04CA-41E6-9828-A2AB49E1C152}"/>
          </ac:picMkLst>
        </pc:picChg>
        <pc:picChg chg="add del mod">
          <ac:chgData name="Marta La Franca" userId="ab73488ecb86a065" providerId="LiveId" clId="{79221A4E-1B0D-4784-9858-49B09183CF3C}" dt="2021-07-03T10:08:18.305" v="314" actId="1076"/>
          <ac:picMkLst>
            <pc:docMk/>
            <pc:sldMk cId="3505755889" sldId="281"/>
            <ac:picMk id="10" creationId="{EA904D8F-CC3E-4458-9278-3987408C1492}"/>
          </ac:picMkLst>
        </pc:picChg>
        <pc:picChg chg="add del mod">
          <ac:chgData name="Marta La Franca" userId="ab73488ecb86a065" providerId="LiveId" clId="{79221A4E-1B0D-4784-9858-49B09183CF3C}" dt="2021-07-02T16:28:47.403" v="206" actId="931"/>
          <ac:picMkLst>
            <pc:docMk/>
            <pc:sldMk cId="3505755889" sldId="281"/>
            <ac:picMk id="15" creationId="{4AAC8840-64FD-47C0-9CD3-EE9F83CD9465}"/>
          </ac:picMkLst>
        </pc:picChg>
        <pc:picChg chg="add mod">
          <ac:chgData name="Marta La Franca" userId="ab73488ecb86a065" providerId="LiveId" clId="{79221A4E-1B0D-4784-9858-49B09183CF3C}" dt="2021-07-03T17:38:01.708" v="681" actId="14100"/>
          <ac:picMkLst>
            <pc:docMk/>
            <pc:sldMk cId="3505755889" sldId="281"/>
            <ac:picMk id="18" creationId="{BD722543-78FF-4E2A-A018-254D4961B85F}"/>
          </ac:picMkLst>
        </pc:picChg>
      </pc:sldChg>
      <pc:sldChg chg="addSp delSp modSp mod">
        <pc:chgData name="Marta La Franca" userId="ab73488ecb86a065" providerId="LiveId" clId="{79221A4E-1B0D-4784-9858-49B09183CF3C}" dt="2021-07-03T10:07:10.812" v="305" actId="14826"/>
        <pc:sldMkLst>
          <pc:docMk/>
          <pc:sldMk cId="1345715512" sldId="282"/>
        </pc:sldMkLst>
        <pc:spChg chg="add del mod">
          <ac:chgData name="Marta La Franca" userId="ab73488ecb86a065" providerId="LiveId" clId="{79221A4E-1B0D-4784-9858-49B09183CF3C}" dt="2021-07-03T10:06:49.340" v="303" actId="478"/>
          <ac:spMkLst>
            <pc:docMk/>
            <pc:sldMk cId="1345715512" sldId="282"/>
            <ac:spMk id="4" creationId="{1F718C07-D03A-4DFA-9593-53BB4F010C09}"/>
          </ac:spMkLst>
        </pc:spChg>
        <pc:picChg chg="add del mod">
          <ac:chgData name="Marta La Franca" userId="ab73488ecb86a065" providerId="LiveId" clId="{79221A4E-1B0D-4784-9858-49B09183CF3C}" dt="2021-07-03T10:07:02.063" v="304" actId="14826"/>
          <ac:picMkLst>
            <pc:docMk/>
            <pc:sldMk cId="1345715512" sldId="282"/>
            <ac:picMk id="6" creationId="{C05A5F21-240A-4AB5-B95E-9F6875825318}"/>
          </ac:picMkLst>
        </pc:picChg>
        <pc:picChg chg="mod">
          <ac:chgData name="Marta La Franca" userId="ab73488ecb86a065" providerId="LiveId" clId="{79221A4E-1B0D-4784-9858-49B09183CF3C}" dt="2021-07-03T10:07:10.812" v="305" actId="14826"/>
          <ac:picMkLst>
            <pc:docMk/>
            <pc:sldMk cId="1345715512" sldId="282"/>
            <ac:picMk id="12" creationId="{83215898-6D5D-49B1-AD83-485AB8B109B5}"/>
          </ac:picMkLst>
        </pc:picChg>
      </pc:sldChg>
      <pc:sldChg chg="addSp delSp modSp mod">
        <pc:chgData name="Marta La Franca" userId="ab73488ecb86a065" providerId="LiveId" clId="{79221A4E-1B0D-4784-9858-49B09183CF3C}" dt="2021-07-03T10:07:37.753" v="309" actId="1076"/>
        <pc:sldMkLst>
          <pc:docMk/>
          <pc:sldMk cId="880531285" sldId="283"/>
        </pc:sldMkLst>
        <pc:spChg chg="add del mod">
          <ac:chgData name="Marta La Franca" userId="ab73488ecb86a065" providerId="LiveId" clId="{79221A4E-1B0D-4784-9858-49B09183CF3C}" dt="2021-07-03T10:07:33.636" v="308" actId="478"/>
          <ac:spMkLst>
            <pc:docMk/>
            <pc:sldMk cId="880531285" sldId="283"/>
            <ac:spMk id="4" creationId="{6D60F145-5332-4CD7-8D7B-24E1F6D9C045}"/>
          </ac:spMkLst>
        </pc:spChg>
        <pc:picChg chg="mod">
          <ac:chgData name="Marta La Franca" userId="ab73488ecb86a065" providerId="LiveId" clId="{79221A4E-1B0D-4784-9858-49B09183CF3C}" dt="2021-07-03T10:07:37.753" v="309" actId="1076"/>
          <ac:picMkLst>
            <pc:docMk/>
            <pc:sldMk cId="880531285" sldId="283"/>
            <ac:picMk id="6" creationId="{C05A5F21-240A-4AB5-B95E-9F6875825318}"/>
          </ac:picMkLst>
        </pc:picChg>
        <pc:picChg chg="del">
          <ac:chgData name="Marta La Franca" userId="ab73488ecb86a065" providerId="LiveId" clId="{79221A4E-1B0D-4784-9858-49B09183CF3C}" dt="2021-07-03T10:07:32.160" v="307" actId="478"/>
          <ac:picMkLst>
            <pc:docMk/>
            <pc:sldMk cId="880531285" sldId="283"/>
            <ac:picMk id="12" creationId="{83215898-6D5D-49B1-AD83-485AB8B109B5}"/>
          </ac:picMkLst>
        </pc:picChg>
      </pc:sldChg>
      <pc:sldChg chg="addSp delSp modSp del mod delDesignElem">
        <pc:chgData name="Marta La Franca" userId="ab73488ecb86a065" providerId="LiveId" clId="{79221A4E-1B0D-4784-9858-49B09183CF3C}" dt="2021-07-03T14:05:58.392" v="541" actId="47"/>
        <pc:sldMkLst>
          <pc:docMk/>
          <pc:sldMk cId="4160395712" sldId="284"/>
        </pc:sldMkLst>
        <pc:spChg chg="mod">
          <ac:chgData name="Marta La Franca" userId="ab73488ecb86a065" providerId="LiveId" clId="{79221A4E-1B0D-4784-9858-49B09183CF3C}" dt="2021-07-03T14:05:20.717" v="532" actId="1076"/>
          <ac:spMkLst>
            <pc:docMk/>
            <pc:sldMk cId="4160395712" sldId="284"/>
            <ac:spMk id="39" creationId="{9EFC8B14-E05D-4FB3-AB43-0B91D126197B}"/>
          </ac:spMkLst>
        </pc:spChg>
        <pc:picChg chg="del">
          <ac:chgData name="Marta La Franca" userId="ab73488ecb86a065" providerId="LiveId" clId="{79221A4E-1B0D-4784-9858-49B09183CF3C}" dt="2021-07-03T14:05:22.340" v="533" actId="478"/>
          <ac:picMkLst>
            <pc:docMk/>
            <pc:sldMk cId="4160395712" sldId="284"/>
            <ac:picMk id="6" creationId="{0C168940-7CB6-4D94-B315-F93DEA7FE905}"/>
          </ac:picMkLst>
        </pc:picChg>
        <pc:picChg chg="add mod">
          <ac:chgData name="Marta La Franca" userId="ab73488ecb86a065" providerId="LiveId" clId="{79221A4E-1B0D-4784-9858-49B09183CF3C}" dt="2021-07-03T14:05:38.557" v="540" actId="1076"/>
          <ac:picMkLst>
            <pc:docMk/>
            <pc:sldMk cId="4160395712" sldId="284"/>
            <ac:picMk id="7" creationId="{C87E314E-5E0B-4E79-9EDE-E54C5FF5344E}"/>
          </ac:picMkLst>
        </pc:picChg>
        <pc:picChg chg="del">
          <ac:chgData name="Marta La Franca" userId="ab73488ecb86a065" providerId="LiveId" clId="{79221A4E-1B0D-4784-9858-49B09183CF3C}" dt="2021-07-03T14:05:23.066" v="534" actId="478"/>
          <ac:picMkLst>
            <pc:docMk/>
            <pc:sldMk cId="4160395712" sldId="284"/>
            <ac:picMk id="8" creationId="{B91D7FD6-86BC-4FE2-9B2A-BBDF528BE737}"/>
          </ac:picMkLst>
        </pc:picChg>
      </pc:sldChg>
      <pc:sldChg chg="modSp mod ord">
        <pc:chgData name="Marta La Franca" userId="ab73488ecb86a065" providerId="LiveId" clId="{79221A4E-1B0D-4784-9858-49B09183CF3C}" dt="2021-07-03T14:46:26.316" v="633" actId="20577"/>
        <pc:sldMkLst>
          <pc:docMk/>
          <pc:sldMk cId="2832386389" sldId="285"/>
        </pc:sldMkLst>
        <pc:spChg chg="mod">
          <ac:chgData name="Marta La Franca" userId="ab73488ecb86a065" providerId="LiveId" clId="{79221A4E-1B0D-4784-9858-49B09183CF3C}" dt="2021-07-03T14:46:26.316" v="633" actId="20577"/>
          <ac:spMkLst>
            <pc:docMk/>
            <pc:sldMk cId="2832386389" sldId="285"/>
            <ac:spMk id="39" creationId="{9EFC8B14-E05D-4FB3-AB43-0B91D126197B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3A2872-4DEC-471D-82B3-F63BC890D62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14B37E-BF98-47B3-BE27-8E91766327E3}">
      <dgm:prSet phldrT="[Text]"/>
      <dgm:spPr/>
      <dgm:t>
        <a:bodyPr/>
        <a:lstStyle/>
        <a:p>
          <a:r>
            <a:rPr lang="en-US" dirty="0"/>
            <a:t>Sentiment</a:t>
          </a:r>
        </a:p>
      </dgm:t>
    </dgm:pt>
    <dgm:pt modelId="{F5BE07FA-367A-4921-BB43-F29FBB6F116F}" type="parTrans" cxnId="{53D377FC-BC8D-4A00-967A-89FCF859E301}">
      <dgm:prSet/>
      <dgm:spPr/>
      <dgm:t>
        <a:bodyPr/>
        <a:lstStyle/>
        <a:p>
          <a:endParaRPr lang="en-US"/>
        </a:p>
      </dgm:t>
    </dgm:pt>
    <dgm:pt modelId="{FD6BAF2E-BE8E-4D25-81A3-72D379D80F1B}" type="sibTrans" cxnId="{53D377FC-BC8D-4A00-967A-89FCF859E301}">
      <dgm:prSet/>
      <dgm:spPr/>
      <dgm:t>
        <a:bodyPr/>
        <a:lstStyle/>
        <a:p>
          <a:endParaRPr lang="en-US"/>
        </a:p>
      </dgm:t>
    </dgm:pt>
    <dgm:pt modelId="{82D2F13F-3CEC-4521-85D5-C20994D50E10}">
      <dgm:prSet phldrT="[Text]"/>
      <dgm:spPr/>
      <dgm:t>
        <a:bodyPr/>
        <a:lstStyle/>
        <a:p>
          <a:r>
            <a:rPr lang="en-US" dirty="0"/>
            <a:t>Positive</a:t>
          </a:r>
        </a:p>
      </dgm:t>
    </dgm:pt>
    <dgm:pt modelId="{AFA08CD0-8915-47BA-81D5-11FEF6E8AA51}" type="parTrans" cxnId="{550E71B1-900F-49F0-9417-402FF36964DE}">
      <dgm:prSet/>
      <dgm:spPr/>
      <dgm:t>
        <a:bodyPr/>
        <a:lstStyle/>
        <a:p>
          <a:endParaRPr lang="en-US"/>
        </a:p>
      </dgm:t>
    </dgm:pt>
    <dgm:pt modelId="{AB59732E-B771-43B0-BF34-7E9280B83638}" type="sibTrans" cxnId="{550E71B1-900F-49F0-9417-402FF36964DE}">
      <dgm:prSet/>
      <dgm:spPr/>
      <dgm:t>
        <a:bodyPr/>
        <a:lstStyle/>
        <a:p>
          <a:endParaRPr lang="en-US"/>
        </a:p>
      </dgm:t>
    </dgm:pt>
    <dgm:pt modelId="{48C1128C-7730-43DF-8314-7B2C06B3B104}">
      <dgm:prSet phldrT="[Text]"/>
      <dgm:spPr/>
      <dgm:t>
        <a:bodyPr/>
        <a:lstStyle/>
        <a:p>
          <a:r>
            <a:rPr lang="en-US" dirty="0"/>
            <a:t>Neutral</a:t>
          </a:r>
        </a:p>
      </dgm:t>
    </dgm:pt>
    <dgm:pt modelId="{715E548F-DE03-4B37-B82E-7CA4F22C6539}" type="parTrans" cxnId="{725054D5-999F-4203-B474-0A52564C21B3}">
      <dgm:prSet/>
      <dgm:spPr/>
      <dgm:t>
        <a:bodyPr/>
        <a:lstStyle/>
        <a:p>
          <a:endParaRPr lang="en-US"/>
        </a:p>
      </dgm:t>
    </dgm:pt>
    <dgm:pt modelId="{DB3F59CD-E158-4F6A-81A3-C3DCC51B1C7E}" type="sibTrans" cxnId="{725054D5-999F-4203-B474-0A52564C21B3}">
      <dgm:prSet/>
      <dgm:spPr/>
      <dgm:t>
        <a:bodyPr/>
        <a:lstStyle/>
        <a:p>
          <a:endParaRPr lang="en-US"/>
        </a:p>
      </dgm:t>
    </dgm:pt>
    <dgm:pt modelId="{15D96ADC-D996-4949-BFF8-A268BB208B07}">
      <dgm:prSet phldrT="[Text]"/>
      <dgm:spPr/>
      <dgm:t>
        <a:bodyPr/>
        <a:lstStyle/>
        <a:p>
          <a:r>
            <a:rPr lang="en-US" dirty="0"/>
            <a:t>Negative</a:t>
          </a:r>
        </a:p>
      </dgm:t>
    </dgm:pt>
    <dgm:pt modelId="{186E98B8-F490-4C55-AC91-0B3CE77EC304}" type="parTrans" cxnId="{EB3FA07E-19AC-4558-8384-D4716EB76962}">
      <dgm:prSet/>
      <dgm:spPr/>
      <dgm:t>
        <a:bodyPr/>
        <a:lstStyle/>
        <a:p>
          <a:endParaRPr lang="en-US"/>
        </a:p>
      </dgm:t>
    </dgm:pt>
    <dgm:pt modelId="{4CC7A0B8-8C51-4056-B2B3-AD6C83A3B276}" type="sibTrans" cxnId="{EB3FA07E-19AC-4558-8384-D4716EB76962}">
      <dgm:prSet/>
      <dgm:spPr/>
      <dgm:t>
        <a:bodyPr/>
        <a:lstStyle/>
        <a:p>
          <a:endParaRPr lang="en-US"/>
        </a:p>
      </dgm:t>
    </dgm:pt>
    <dgm:pt modelId="{E4EADF6C-8EBA-4AA6-AF5D-4AD4FFC28FCA}">
      <dgm:prSet phldrT="[Text]"/>
      <dgm:spPr/>
      <dgm:t>
        <a:bodyPr/>
        <a:lstStyle/>
        <a:p>
          <a:r>
            <a:rPr lang="en-US" dirty="0"/>
            <a:t>Compound</a:t>
          </a:r>
        </a:p>
      </dgm:t>
    </dgm:pt>
    <dgm:pt modelId="{53FEDAA7-9935-42D5-A683-8E03659A6C40}" type="parTrans" cxnId="{36265999-31A8-4AC8-A745-97C66986D7DC}">
      <dgm:prSet/>
      <dgm:spPr/>
      <dgm:t>
        <a:bodyPr/>
        <a:lstStyle/>
        <a:p>
          <a:endParaRPr lang="en-US"/>
        </a:p>
      </dgm:t>
    </dgm:pt>
    <dgm:pt modelId="{BE9E8CF1-915E-44C9-BD2B-63223D51ED5B}" type="sibTrans" cxnId="{36265999-31A8-4AC8-A745-97C66986D7DC}">
      <dgm:prSet/>
      <dgm:spPr/>
      <dgm:t>
        <a:bodyPr/>
        <a:lstStyle/>
        <a:p>
          <a:endParaRPr lang="en-US"/>
        </a:p>
      </dgm:t>
    </dgm:pt>
    <dgm:pt modelId="{B3361A66-224B-46E9-B82C-47E95FDF8656}" type="pres">
      <dgm:prSet presAssocID="{FC3A2872-4DEC-471D-82B3-F63BC890D62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7E63E58-2CB2-4C30-AF3D-4AB6E03EDD63}" type="pres">
      <dgm:prSet presAssocID="{E214B37E-BF98-47B3-BE27-8E91766327E3}" presName="hierRoot1" presStyleCnt="0">
        <dgm:presLayoutVars>
          <dgm:hierBranch val="init"/>
        </dgm:presLayoutVars>
      </dgm:prSet>
      <dgm:spPr/>
    </dgm:pt>
    <dgm:pt modelId="{019431CE-4C42-4BDD-B2C4-902946854B0F}" type="pres">
      <dgm:prSet presAssocID="{E214B37E-BF98-47B3-BE27-8E91766327E3}" presName="rootComposite1" presStyleCnt="0"/>
      <dgm:spPr/>
    </dgm:pt>
    <dgm:pt modelId="{F539D6C8-E666-4C20-BCE1-41B46FED812D}" type="pres">
      <dgm:prSet presAssocID="{E214B37E-BF98-47B3-BE27-8E91766327E3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</dgm:pt>
    <dgm:pt modelId="{D7060E19-9723-4E71-8BDD-A9B8DCE4C574}" type="pres">
      <dgm:prSet presAssocID="{E214B37E-BF98-47B3-BE27-8E91766327E3}" presName="rootConnector1" presStyleLbl="node1" presStyleIdx="0" presStyleCnt="0"/>
      <dgm:spPr/>
    </dgm:pt>
    <dgm:pt modelId="{6F1E742E-2EEF-4EC2-AB81-73C47A4DF459}" type="pres">
      <dgm:prSet presAssocID="{E214B37E-BF98-47B3-BE27-8E91766327E3}" presName="hierChild2" presStyleCnt="0"/>
      <dgm:spPr/>
    </dgm:pt>
    <dgm:pt modelId="{1D4C72A4-983C-4AAB-A90E-204678DE0E67}" type="pres">
      <dgm:prSet presAssocID="{AFA08CD0-8915-47BA-81D5-11FEF6E8AA51}" presName="Name37" presStyleLbl="parChTrans1D2" presStyleIdx="0" presStyleCnt="4"/>
      <dgm:spPr/>
    </dgm:pt>
    <dgm:pt modelId="{1254B989-9A63-4FA9-8711-BBCF651D939A}" type="pres">
      <dgm:prSet presAssocID="{82D2F13F-3CEC-4521-85D5-C20994D50E10}" presName="hierRoot2" presStyleCnt="0">
        <dgm:presLayoutVars>
          <dgm:hierBranch val="init"/>
        </dgm:presLayoutVars>
      </dgm:prSet>
      <dgm:spPr/>
    </dgm:pt>
    <dgm:pt modelId="{7EB24117-CEC7-46A4-A5A7-D1820FA5C826}" type="pres">
      <dgm:prSet presAssocID="{82D2F13F-3CEC-4521-85D5-C20994D50E10}" presName="rootComposite" presStyleCnt="0"/>
      <dgm:spPr/>
    </dgm:pt>
    <dgm:pt modelId="{9496EFDD-01AB-4679-BD87-B97FD6A67A46}" type="pres">
      <dgm:prSet presAssocID="{82D2F13F-3CEC-4521-85D5-C20994D50E10}" presName="rootText" presStyleLbl="node2" presStyleIdx="0" presStyleCnt="4">
        <dgm:presLayoutVars>
          <dgm:chPref val="3"/>
        </dgm:presLayoutVars>
      </dgm:prSet>
      <dgm:spPr>
        <a:prstGeom prst="roundRect">
          <a:avLst/>
        </a:prstGeom>
      </dgm:spPr>
    </dgm:pt>
    <dgm:pt modelId="{476581A0-C9F5-4CAC-8E63-3200F5DDB783}" type="pres">
      <dgm:prSet presAssocID="{82D2F13F-3CEC-4521-85D5-C20994D50E10}" presName="rootConnector" presStyleLbl="node2" presStyleIdx="0" presStyleCnt="4"/>
      <dgm:spPr/>
    </dgm:pt>
    <dgm:pt modelId="{EC9AE11E-4D8D-4C9E-812C-045B75FA831E}" type="pres">
      <dgm:prSet presAssocID="{82D2F13F-3CEC-4521-85D5-C20994D50E10}" presName="hierChild4" presStyleCnt="0"/>
      <dgm:spPr/>
    </dgm:pt>
    <dgm:pt modelId="{21325962-2130-4E93-914B-BE4DBC6B92B1}" type="pres">
      <dgm:prSet presAssocID="{82D2F13F-3CEC-4521-85D5-C20994D50E10}" presName="hierChild5" presStyleCnt="0"/>
      <dgm:spPr/>
    </dgm:pt>
    <dgm:pt modelId="{8C92C667-D6F8-41D8-8D66-07FC4716B7A8}" type="pres">
      <dgm:prSet presAssocID="{715E548F-DE03-4B37-B82E-7CA4F22C6539}" presName="Name37" presStyleLbl="parChTrans1D2" presStyleIdx="1" presStyleCnt="4"/>
      <dgm:spPr/>
    </dgm:pt>
    <dgm:pt modelId="{4E1D100A-F82C-4B20-AED3-42C336006F20}" type="pres">
      <dgm:prSet presAssocID="{48C1128C-7730-43DF-8314-7B2C06B3B104}" presName="hierRoot2" presStyleCnt="0">
        <dgm:presLayoutVars>
          <dgm:hierBranch val="init"/>
        </dgm:presLayoutVars>
      </dgm:prSet>
      <dgm:spPr/>
    </dgm:pt>
    <dgm:pt modelId="{9903F41E-EB67-4933-9204-17054467AC7A}" type="pres">
      <dgm:prSet presAssocID="{48C1128C-7730-43DF-8314-7B2C06B3B104}" presName="rootComposite" presStyleCnt="0"/>
      <dgm:spPr/>
    </dgm:pt>
    <dgm:pt modelId="{BE4078DD-FE3A-4F8A-8DB4-4E27CC2DB89D}" type="pres">
      <dgm:prSet presAssocID="{48C1128C-7730-43DF-8314-7B2C06B3B104}" presName="rootText" presStyleLbl="node2" presStyleIdx="1" presStyleCnt="4">
        <dgm:presLayoutVars>
          <dgm:chPref val="3"/>
        </dgm:presLayoutVars>
      </dgm:prSet>
      <dgm:spPr>
        <a:prstGeom prst="roundRect">
          <a:avLst/>
        </a:prstGeom>
      </dgm:spPr>
    </dgm:pt>
    <dgm:pt modelId="{B8001C39-4C84-42B6-944A-80EF69EC2CBB}" type="pres">
      <dgm:prSet presAssocID="{48C1128C-7730-43DF-8314-7B2C06B3B104}" presName="rootConnector" presStyleLbl="node2" presStyleIdx="1" presStyleCnt="4"/>
      <dgm:spPr/>
    </dgm:pt>
    <dgm:pt modelId="{99F35EE7-72C6-47EE-93CC-058A139299F8}" type="pres">
      <dgm:prSet presAssocID="{48C1128C-7730-43DF-8314-7B2C06B3B104}" presName="hierChild4" presStyleCnt="0"/>
      <dgm:spPr/>
    </dgm:pt>
    <dgm:pt modelId="{7448CE23-FE23-4251-9744-903949F085CA}" type="pres">
      <dgm:prSet presAssocID="{48C1128C-7730-43DF-8314-7B2C06B3B104}" presName="hierChild5" presStyleCnt="0"/>
      <dgm:spPr/>
    </dgm:pt>
    <dgm:pt modelId="{615C8729-A44E-48FA-8274-19CB11E09E51}" type="pres">
      <dgm:prSet presAssocID="{186E98B8-F490-4C55-AC91-0B3CE77EC304}" presName="Name37" presStyleLbl="parChTrans1D2" presStyleIdx="2" presStyleCnt="4"/>
      <dgm:spPr/>
    </dgm:pt>
    <dgm:pt modelId="{C450BCCE-A695-4AF5-9683-7E252921C42B}" type="pres">
      <dgm:prSet presAssocID="{15D96ADC-D996-4949-BFF8-A268BB208B07}" presName="hierRoot2" presStyleCnt="0">
        <dgm:presLayoutVars>
          <dgm:hierBranch val="init"/>
        </dgm:presLayoutVars>
      </dgm:prSet>
      <dgm:spPr/>
    </dgm:pt>
    <dgm:pt modelId="{C6AF315B-DAB5-439D-B412-EE0D3BA4D1B0}" type="pres">
      <dgm:prSet presAssocID="{15D96ADC-D996-4949-BFF8-A268BB208B07}" presName="rootComposite" presStyleCnt="0"/>
      <dgm:spPr/>
    </dgm:pt>
    <dgm:pt modelId="{6FDDFA6F-2E0E-4C51-8AD0-B2EBE713562B}" type="pres">
      <dgm:prSet presAssocID="{15D96ADC-D996-4949-BFF8-A268BB208B07}" presName="rootText" presStyleLbl="node2" presStyleIdx="2" presStyleCnt="4">
        <dgm:presLayoutVars>
          <dgm:chPref val="3"/>
        </dgm:presLayoutVars>
      </dgm:prSet>
      <dgm:spPr>
        <a:prstGeom prst="roundRect">
          <a:avLst/>
        </a:prstGeom>
      </dgm:spPr>
    </dgm:pt>
    <dgm:pt modelId="{C5657D9F-191C-4C34-849B-68DD78727FC4}" type="pres">
      <dgm:prSet presAssocID="{15D96ADC-D996-4949-BFF8-A268BB208B07}" presName="rootConnector" presStyleLbl="node2" presStyleIdx="2" presStyleCnt="4"/>
      <dgm:spPr/>
    </dgm:pt>
    <dgm:pt modelId="{20DD8D03-4A39-4E62-A106-99D91A92C6FA}" type="pres">
      <dgm:prSet presAssocID="{15D96ADC-D996-4949-BFF8-A268BB208B07}" presName="hierChild4" presStyleCnt="0"/>
      <dgm:spPr/>
    </dgm:pt>
    <dgm:pt modelId="{42B7102F-9E80-4E7C-80F6-B40B5FE05046}" type="pres">
      <dgm:prSet presAssocID="{15D96ADC-D996-4949-BFF8-A268BB208B07}" presName="hierChild5" presStyleCnt="0"/>
      <dgm:spPr/>
    </dgm:pt>
    <dgm:pt modelId="{9365E6D0-4CAE-415F-9983-6427CF876274}" type="pres">
      <dgm:prSet presAssocID="{53FEDAA7-9935-42D5-A683-8E03659A6C40}" presName="Name37" presStyleLbl="parChTrans1D2" presStyleIdx="3" presStyleCnt="4"/>
      <dgm:spPr/>
    </dgm:pt>
    <dgm:pt modelId="{697DA815-CE1F-4204-963D-63C356F2D457}" type="pres">
      <dgm:prSet presAssocID="{E4EADF6C-8EBA-4AA6-AF5D-4AD4FFC28FCA}" presName="hierRoot2" presStyleCnt="0">
        <dgm:presLayoutVars>
          <dgm:hierBranch val="init"/>
        </dgm:presLayoutVars>
      </dgm:prSet>
      <dgm:spPr/>
    </dgm:pt>
    <dgm:pt modelId="{A4B34D62-682C-4973-9E72-ACD5A5F8E38C}" type="pres">
      <dgm:prSet presAssocID="{E4EADF6C-8EBA-4AA6-AF5D-4AD4FFC28FCA}" presName="rootComposite" presStyleCnt="0"/>
      <dgm:spPr/>
    </dgm:pt>
    <dgm:pt modelId="{0E334D74-07CA-46E5-BC72-682E544C09E4}" type="pres">
      <dgm:prSet presAssocID="{E4EADF6C-8EBA-4AA6-AF5D-4AD4FFC28FCA}" presName="rootText" presStyleLbl="node2" presStyleIdx="3" presStyleCnt="4">
        <dgm:presLayoutVars>
          <dgm:chPref val="3"/>
        </dgm:presLayoutVars>
      </dgm:prSet>
      <dgm:spPr>
        <a:prstGeom prst="roundRect">
          <a:avLst/>
        </a:prstGeom>
      </dgm:spPr>
    </dgm:pt>
    <dgm:pt modelId="{9044D7CE-FFC6-438E-A1C1-9CA66A547BB5}" type="pres">
      <dgm:prSet presAssocID="{E4EADF6C-8EBA-4AA6-AF5D-4AD4FFC28FCA}" presName="rootConnector" presStyleLbl="node2" presStyleIdx="3" presStyleCnt="4"/>
      <dgm:spPr/>
    </dgm:pt>
    <dgm:pt modelId="{274EE5A3-1263-4418-B33C-87DBEA750409}" type="pres">
      <dgm:prSet presAssocID="{E4EADF6C-8EBA-4AA6-AF5D-4AD4FFC28FCA}" presName="hierChild4" presStyleCnt="0"/>
      <dgm:spPr/>
    </dgm:pt>
    <dgm:pt modelId="{673DE92D-250A-4A7A-99E7-6A4EE7A2B213}" type="pres">
      <dgm:prSet presAssocID="{E4EADF6C-8EBA-4AA6-AF5D-4AD4FFC28FCA}" presName="hierChild5" presStyleCnt="0"/>
      <dgm:spPr/>
    </dgm:pt>
    <dgm:pt modelId="{21BDDD2E-DAD9-494D-BBC7-A09AA32298F8}" type="pres">
      <dgm:prSet presAssocID="{E214B37E-BF98-47B3-BE27-8E91766327E3}" presName="hierChild3" presStyleCnt="0"/>
      <dgm:spPr/>
    </dgm:pt>
  </dgm:ptLst>
  <dgm:cxnLst>
    <dgm:cxn modelId="{4ED36B1A-1132-4431-B290-886A4DCCDD7D}" type="presOf" srcId="{186E98B8-F490-4C55-AC91-0B3CE77EC304}" destId="{615C8729-A44E-48FA-8274-19CB11E09E51}" srcOrd="0" destOrd="0" presId="urn:microsoft.com/office/officeart/2005/8/layout/orgChart1"/>
    <dgm:cxn modelId="{908FBA26-38D9-4E8B-BB23-6656BB65AF84}" type="presOf" srcId="{715E548F-DE03-4B37-B82E-7CA4F22C6539}" destId="{8C92C667-D6F8-41D8-8D66-07FC4716B7A8}" srcOrd="0" destOrd="0" presId="urn:microsoft.com/office/officeart/2005/8/layout/orgChart1"/>
    <dgm:cxn modelId="{059AFD26-21A5-4B03-B6CF-A37284B032AB}" type="presOf" srcId="{FC3A2872-4DEC-471D-82B3-F63BC890D62B}" destId="{B3361A66-224B-46E9-B82C-47E95FDF8656}" srcOrd="0" destOrd="0" presId="urn:microsoft.com/office/officeart/2005/8/layout/orgChart1"/>
    <dgm:cxn modelId="{B7266F61-FB92-4E5B-A4D9-26BC7D5B23A3}" type="presOf" srcId="{82D2F13F-3CEC-4521-85D5-C20994D50E10}" destId="{476581A0-C9F5-4CAC-8E63-3200F5DDB783}" srcOrd="1" destOrd="0" presId="urn:microsoft.com/office/officeart/2005/8/layout/orgChart1"/>
    <dgm:cxn modelId="{89562246-211A-4BF1-9E62-0EB3D0D74195}" type="presOf" srcId="{48C1128C-7730-43DF-8314-7B2C06B3B104}" destId="{B8001C39-4C84-42B6-944A-80EF69EC2CBB}" srcOrd="1" destOrd="0" presId="urn:microsoft.com/office/officeart/2005/8/layout/orgChart1"/>
    <dgm:cxn modelId="{65461F48-6930-4A8A-953B-A9744AE71803}" type="presOf" srcId="{AFA08CD0-8915-47BA-81D5-11FEF6E8AA51}" destId="{1D4C72A4-983C-4AAB-A90E-204678DE0E67}" srcOrd="0" destOrd="0" presId="urn:microsoft.com/office/officeart/2005/8/layout/orgChart1"/>
    <dgm:cxn modelId="{EABE6869-CA3A-4D57-A1E0-D6FBFAB0430E}" type="presOf" srcId="{E4EADF6C-8EBA-4AA6-AF5D-4AD4FFC28FCA}" destId="{9044D7CE-FFC6-438E-A1C1-9CA66A547BB5}" srcOrd="1" destOrd="0" presId="urn:microsoft.com/office/officeart/2005/8/layout/orgChart1"/>
    <dgm:cxn modelId="{1B28456A-2176-4DCA-91A2-4054CD2EC048}" type="presOf" srcId="{53FEDAA7-9935-42D5-A683-8E03659A6C40}" destId="{9365E6D0-4CAE-415F-9983-6427CF876274}" srcOrd="0" destOrd="0" presId="urn:microsoft.com/office/officeart/2005/8/layout/orgChart1"/>
    <dgm:cxn modelId="{DA78B34B-0154-41F0-B02B-4ACC06378F02}" type="presOf" srcId="{15D96ADC-D996-4949-BFF8-A268BB208B07}" destId="{6FDDFA6F-2E0E-4C51-8AD0-B2EBE713562B}" srcOrd="0" destOrd="0" presId="urn:microsoft.com/office/officeart/2005/8/layout/orgChart1"/>
    <dgm:cxn modelId="{5B6A8E6F-BB43-4493-9263-F3AEB855D2C5}" type="presOf" srcId="{82D2F13F-3CEC-4521-85D5-C20994D50E10}" destId="{9496EFDD-01AB-4679-BD87-B97FD6A67A46}" srcOrd="0" destOrd="0" presId="urn:microsoft.com/office/officeart/2005/8/layout/orgChart1"/>
    <dgm:cxn modelId="{EB3FA07E-19AC-4558-8384-D4716EB76962}" srcId="{E214B37E-BF98-47B3-BE27-8E91766327E3}" destId="{15D96ADC-D996-4949-BFF8-A268BB208B07}" srcOrd="2" destOrd="0" parTransId="{186E98B8-F490-4C55-AC91-0B3CE77EC304}" sibTransId="{4CC7A0B8-8C51-4056-B2B3-AD6C83A3B276}"/>
    <dgm:cxn modelId="{3A86CE84-FA66-4472-8231-9CF3ADF6224A}" type="presOf" srcId="{E214B37E-BF98-47B3-BE27-8E91766327E3}" destId="{F539D6C8-E666-4C20-BCE1-41B46FED812D}" srcOrd="0" destOrd="0" presId="urn:microsoft.com/office/officeart/2005/8/layout/orgChart1"/>
    <dgm:cxn modelId="{35523E88-9035-4E43-936D-08D36C6FE292}" type="presOf" srcId="{15D96ADC-D996-4949-BFF8-A268BB208B07}" destId="{C5657D9F-191C-4C34-849B-68DD78727FC4}" srcOrd="1" destOrd="0" presId="urn:microsoft.com/office/officeart/2005/8/layout/orgChart1"/>
    <dgm:cxn modelId="{7B8C5D8F-3464-416A-8B31-12A253F8637C}" type="presOf" srcId="{E4EADF6C-8EBA-4AA6-AF5D-4AD4FFC28FCA}" destId="{0E334D74-07CA-46E5-BC72-682E544C09E4}" srcOrd="0" destOrd="0" presId="urn:microsoft.com/office/officeart/2005/8/layout/orgChart1"/>
    <dgm:cxn modelId="{36265999-31A8-4AC8-A745-97C66986D7DC}" srcId="{E214B37E-BF98-47B3-BE27-8E91766327E3}" destId="{E4EADF6C-8EBA-4AA6-AF5D-4AD4FFC28FCA}" srcOrd="3" destOrd="0" parTransId="{53FEDAA7-9935-42D5-A683-8E03659A6C40}" sibTransId="{BE9E8CF1-915E-44C9-BD2B-63223D51ED5B}"/>
    <dgm:cxn modelId="{DFAB849D-5E2E-45FA-B176-ADEED5287499}" type="presOf" srcId="{48C1128C-7730-43DF-8314-7B2C06B3B104}" destId="{BE4078DD-FE3A-4F8A-8DB4-4E27CC2DB89D}" srcOrd="0" destOrd="0" presId="urn:microsoft.com/office/officeart/2005/8/layout/orgChart1"/>
    <dgm:cxn modelId="{550E71B1-900F-49F0-9417-402FF36964DE}" srcId="{E214B37E-BF98-47B3-BE27-8E91766327E3}" destId="{82D2F13F-3CEC-4521-85D5-C20994D50E10}" srcOrd="0" destOrd="0" parTransId="{AFA08CD0-8915-47BA-81D5-11FEF6E8AA51}" sibTransId="{AB59732E-B771-43B0-BF34-7E9280B83638}"/>
    <dgm:cxn modelId="{73469FC2-F4DB-4589-9CD9-82FF5178FB01}" type="presOf" srcId="{E214B37E-BF98-47B3-BE27-8E91766327E3}" destId="{D7060E19-9723-4E71-8BDD-A9B8DCE4C574}" srcOrd="1" destOrd="0" presId="urn:microsoft.com/office/officeart/2005/8/layout/orgChart1"/>
    <dgm:cxn modelId="{725054D5-999F-4203-B474-0A52564C21B3}" srcId="{E214B37E-BF98-47B3-BE27-8E91766327E3}" destId="{48C1128C-7730-43DF-8314-7B2C06B3B104}" srcOrd="1" destOrd="0" parTransId="{715E548F-DE03-4B37-B82E-7CA4F22C6539}" sibTransId="{DB3F59CD-E158-4F6A-81A3-C3DCC51B1C7E}"/>
    <dgm:cxn modelId="{53D377FC-BC8D-4A00-967A-89FCF859E301}" srcId="{FC3A2872-4DEC-471D-82B3-F63BC890D62B}" destId="{E214B37E-BF98-47B3-BE27-8E91766327E3}" srcOrd="0" destOrd="0" parTransId="{F5BE07FA-367A-4921-BB43-F29FBB6F116F}" sibTransId="{FD6BAF2E-BE8E-4D25-81A3-72D379D80F1B}"/>
    <dgm:cxn modelId="{CEDB3C4C-0A9A-4C98-B0FA-F787B5795E12}" type="presParOf" srcId="{B3361A66-224B-46E9-B82C-47E95FDF8656}" destId="{47E63E58-2CB2-4C30-AF3D-4AB6E03EDD63}" srcOrd="0" destOrd="0" presId="urn:microsoft.com/office/officeart/2005/8/layout/orgChart1"/>
    <dgm:cxn modelId="{AC69A8A6-D23F-4315-9362-66EC56A7F36A}" type="presParOf" srcId="{47E63E58-2CB2-4C30-AF3D-4AB6E03EDD63}" destId="{019431CE-4C42-4BDD-B2C4-902946854B0F}" srcOrd="0" destOrd="0" presId="urn:microsoft.com/office/officeart/2005/8/layout/orgChart1"/>
    <dgm:cxn modelId="{CC58C242-68C1-4206-8FD3-DACF060D560B}" type="presParOf" srcId="{019431CE-4C42-4BDD-B2C4-902946854B0F}" destId="{F539D6C8-E666-4C20-BCE1-41B46FED812D}" srcOrd="0" destOrd="0" presId="urn:microsoft.com/office/officeart/2005/8/layout/orgChart1"/>
    <dgm:cxn modelId="{C5F55DEC-CCD2-4F58-8945-F67B16F8D0BC}" type="presParOf" srcId="{019431CE-4C42-4BDD-B2C4-902946854B0F}" destId="{D7060E19-9723-4E71-8BDD-A9B8DCE4C574}" srcOrd="1" destOrd="0" presId="urn:microsoft.com/office/officeart/2005/8/layout/orgChart1"/>
    <dgm:cxn modelId="{4B028F3B-205F-4A9C-A666-0D7BDC5E8990}" type="presParOf" srcId="{47E63E58-2CB2-4C30-AF3D-4AB6E03EDD63}" destId="{6F1E742E-2EEF-4EC2-AB81-73C47A4DF459}" srcOrd="1" destOrd="0" presId="urn:microsoft.com/office/officeart/2005/8/layout/orgChart1"/>
    <dgm:cxn modelId="{0A2F633B-5DB0-4D2A-9DE5-34AAB5766784}" type="presParOf" srcId="{6F1E742E-2EEF-4EC2-AB81-73C47A4DF459}" destId="{1D4C72A4-983C-4AAB-A90E-204678DE0E67}" srcOrd="0" destOrd="0" presId="urn:microsoft.com/office/officeart/2005/8/layout/orgChart1"/>
    <dgm:cxn modelId="{E776F841-A837-403C-8094-00FA885837E3}" type="presParOf" srcId="{6F1E742E-2EEF-4EC2-AB81-73C47A4DF459}" destId="{1254B989-9A63-4FA9-8711-BBCF651D939A}" srcOrd="1" destOrd="0" presId="urn:microsoft.com/office/officeart/2005/8/layout/orgChart1"/>
    <dgm:cxn modelId="{C16A4D6A-3DED-46DE-A7AC-B8E85FD0E4A8}" type="presParOf" srcId="{1254B989-9A63-4FA9-8711-BBCF651D939A}" destId="{7EB24117-CEC7-46A4-A5A7-D1820FA5C826}" srcOrd="0" destOrd="0" presId="urn:microsoft.com/office/officeart/2005/8/layout/orgChart1"/>
    <dgm:cxn modelId="{212356B0-EC65-46B9-94A3-DD0A176F0B8F}" type="presParOf" srcId="{7EB24117-CEC7-46A4-A5A7-D1820FA5C826}" destId="{9496EFDD-01AB-4679-BD87-B97FD6A67A46}" srcOrd="0" destOrd="0" presId="urn:microsoft.com/office/officeart/2005/8/layout/orgChart1"/>
    <dgm:cxn modelId="{3C3286B2-A2FB-485B-8805-4943DCFF1C85}" type="presParOf" srcId="{7EB24117-CEC7-46A4-A5A7-D1820FA5C826}" destId="{476581A0-C9F5-4CAC-8E63-3200F5DDB783}" srcOrd="1" destOrd="0" presId="urn:microsoft.com/office/officeart/2005/8/layout/orgChart1"/>
    <dgm:cxn modelId="{36030914-9415-45B4-803C-19355AEE6239}" type="presParOf" srcId="{1254B989-9A63-4FA9-8711-BBCF651D939A}" destId="{EC9AE11E-4D8D-4C9E-812C-045B75FA831E}" srcOrd="1" destOrd="0" presId="urn:microsoft.com/office/officeart/2005/8/layout/orgChart1"/>
    <dgm:cxn modelId="{97DEC3AF-A1CB-464A-8869-9EAA5576B503}" type="presParOf" srcId="{1254B989-9A63-4FA9-8711-BBCF651D939A}" destId="{21325962-2130-4E93-914B-BE4DBC6B92B1}" srcOrd="2" destOrd="0" presId="urn:microsoft.com/office/officeart/2005/8/layout/orgChart1"/>
    <dgm:cxn modelId="{E8C82039-3C8E-4C0C-B9A0-76BCC3A9435D}" type="presParOf" srcId="{6F1E742E-2EEF-4EC2-AB81-73C47A4DF459}" destId="{8C92C667-D6F8-41D8-8D66-07FC4716B7A8}" srcOrd="2" destOrd="0" presId="urn:microsoft.com/office/officeart/2005/8/layout/orgChart1"/>
    <dgm:cxn modelId="{D8A769B8-F29D-4EA0-B8AD-4548ABFA6408}" type="presParOf" srcId="{6F1E742E-2EEF-4EC2-AB81-73C47A4DF459}" destId="{4E1D100A-F82C-4B20-AED3-42C336006F20}" srcOrd="3" destOrd="0" presId="urn:microsoft.com/office/officeart/2005/8/layout/orgChart1"/>
    <dgm:cxn modelId="{9F2C30E8-C80E-4241-88F8-3DFC0696474B}" type="presParOf" srcId="{4E1D100A-F82C-4B20-AED3-42C336006F20}" destId="{9903F41E-EB67-4933-9204-17054467AC7A}" srcOrd="0" destOrd="0" presId="urn:microsoft.com/office/officeart/2005/8/layout/orgChart1"/>
    <dgm:cxn modelId="{1D438BF4-C7ED-441B-B182-8FCFAE6659EB}" type="presParOf" srcId="{9903F41E-EB67-4933-9204-17054467AC7A}" destId="{BE4078DD-FE3A-4F8A-8DB4-4E27CC2DB89D}" srcOrd="0" destOrd="0" presId="urn:microsoft.com/office/officeart/2005/8/layout/orgChart1"/>
    <dgm:cxn modelId="{4C7915A6-3392-44B3-A888-A03DBAFC64D7}" type="presParOf" srcId="{9903F41E-EB67-4933-9204-17054467AC7A}" destId="{B8001C39-4C84-42B6-944A-80EF69EC2CBB}" srcOrd="1" destOrd="0" presId="urn:microsoft.com/office/officeart/2005/8/layout/orgChart1"/>
    <dgm:cxn modelId="{D73191B2-87B9-4A4A-BDD7-CA536B76694E}" type="presParOf" srcId="{4E1D100A-F82C-4B20-AED3-42C336006F20}" destId="{99F35EE7-72C6-47EE-93CC-058A139299F8}" srcOrd="1" destOrd="0" presId="urn:microsoft.com/office/officeart/2005/8/layout/orgChart1"/>
    <dgm:cxn modelId="{8D0D505A-7C60-4AB1-A15B-DEE7A724793F}" type="presParOf" srcId="{4E1D100A-F82C-4B20-AED3-42C336006F20}" destId="{7448CE23-FE23-4251-9744-903949F085CA}" srcOrd="2" destOrd="0" presId="urn:microsoft.com/office/officeart/2005/8/layout/orgChart1"/>
    <dgm:cxn modelId="{BA00C5C2-CB17-4B34-AF63-B0703D8EBD23}" type="presParOf" srcId="{6F1E742E-2EEF-4EC2-AB81-73C47A4DF459}" destId="{615C8729-A44E-48FA-8274-19CB11E09E51}" srcOrd="4" destOrd="0" presId="urn:microsoft.com/office/officeart/2005/8/layout/orgChart1"/>
    <dgm:cxn modelId="{FAAC80C7-17CC-418D-A23A-B2ECAE7C2C16}" type="presParOf" srcId="{6F1E742E-2EEF-4EC2-AB81-73C47A4DF459}" destId="{C450BCCE-A695-4AF5-9683-7E252921C42B}" srcOrd="5" destOrd="0" presId="urn:microsoft.com/office/officeart/2005/8/layout/orgChart1"/>
    <dgm:cxn modelId="{1B6FCFE3-F67A-4FA2-936D-6D174CB14779}" type="presParOf" srcId="{C450BCCE-A695-4AF5-9683-7E252921C42B}" destId="{C6AF315B-DAB5-439D-B412-EE0D3BA4D1B0}" srcOrd="0" destOrd="0" presId="urn:microsoft.com/office/officeart/2005/8/layout/orgChart1"/>
    <dgm:cxn modelId="{E0852644-13D2-471C-8FF4-FE7F1E6E6097}" type="presParOf" srcId="{C6AF315B-DAB5-439D-B412-EE0D3BA4D1B0}" destId="{6FDDFA6F-2E0E-4C51-8AD0-B2EBE713562B}" srcOrd="0" destOrd="0" presId="urn:microsoft.com/office/officeart/2005/8/layout/orgChart1"/>
    <dgm:cxn modelId="{1D6E9682-C142-4716-A28F-FAF4AA1F46E4}" type="presParOf" srcId="{C6AF315B-DAB5-439D-B412-EE0D3BA4D1B0}" destId="{C5657D9F-191C-4C34-849B-68DD78727FC4}" srcOrd="1" destOrd="0" presId="urn:microsoft.com/office/officeart/2005/8/layout/orgChart1"/>
    <dgm:cxn modelId="{6C0829B8-D4DA-4206-ADD5-2CD2898E595E}" type="presParOf" srcId="{C450BCCE-A695-4AF5-9683-7E252921C42B}" destId="{20DD8D03-4A39-4E62-A106-99D91A92C6FA}" srcOrd="1" destOrd="0" presId="urn:microsoft.com/office/officeart/2005/8/layout/orgChart1"/>
    <dgm:cxn modelId="{12BE736D-2FF8-4D6E-BF2F-6735774A120B}" type="presParOf" srcId="{C450BCCE-A695-4AF5-9683-7E252921C42B}" destId="{42B7102F-9E80-4E7C-80F6-B40B5FE05046}" srcOrd="2" destOrd="0" presId="urn:microsoft.com/office/officeart/2005/8/layout/orgChart1"/>
    <dgm:cxn modelId="{BED38378-9320-4B95-856E-71D081AF27FC}" type="presParOf" srcId="{6F1E742E-2EEF-4EC2-AB81-73C47A4DF459}" destId="{9365E6D0-4CAE-415F-9983-6427CF876274}" srcOrd="6" destOrd="0" presId="urn:microsoft.com/office/officeart/2005/8/layout/orgChart1"/>
    <dgm:cxn modelId="{1CC1F6B9-9F06-4640-937B-1B603A3509DC}" type="presParOf" srcId="{6F1E742E-2EEF-4EC2-AB81-73C47A4DF459}" destId="{697DA815-CE1F-4204-963D-63C356F2D457}" srcOrd="7" destOrd="0" presId="urn:microsoft.com/office/officeart/2005/8/layout/orgChart1"/>
    <dgm:cxn modelId="{E4F78622-6C1F-43AC-9585-6FD6445F1F04}" type="presParOf" srcId="{697DA815-CE1F-4204-963D-63C356F2D457}" destId="{A4B34D62-682C-4973-9E72-ACD5A5F8E38C}" srcOrd="0" destOrd="0" presId="urn:microsoft.com/office/officeart/2005/8/layout/orgChart1"/>
    <dgm:cxn modelId="{88EA1574-6608-4FAE-ADD4-C9447B6ECA4D}" type="presParOf" srcId="{A4B34D62-682C-4973-9E72-ACD5A5F8E38C}" destId="{0E334D74-07CA-46E5-BC72-682E544C09E4}" srcOrd="0" destOrd="0" presId="urn:microsoft.com/office/officeart/2005/8/layout/orgChart1"/>
    <dgm:cxn modelId="{3D33FC7F-01E6-4D3A-A6F9-85EEC2A4EACF}" type="presParOf" srcId="{A4B34D62-682C-4973-9E72-ACD5A5F8E38C}" destId="{9044D7CE-FFC6-438E-A1C1-9CA66A547BB5}" srcOrd="1" destOrd="0" presId="urn:microsoft.com/office/officeart/2005/8/layout/orgChart1"/>
    <dgm:cxn modelId="{C8B93093-CBAC-4C40-B96E-8A3E1C65FE44}" type="presParOf" srcId="{697DA815-CE1F-4204-963D-63C356F2D457}" destId="{274EE5A3-1263-4418-B33C-87DBEA750409}" srcOrd="1" destOrd="0" presId="urn:microsoft.com/office/officeart/2005/8/layout/orgChart1"/>
    <dgm:cxn modelId="{3F2E2505-25AF-438B-8959-C75CBB29A68A}" type="presParOf" srcId="{697DA815-CE1F-4204-963D-63C356F2D457}" destId="{673DE92D-250A-4A7A-99E7-6A4EE7A2B213}" srcOrd="2" destOrd="0" presId="urn:microsoft.com/office/officeart/2005/8/layout/orgChart1"/>
    <dgm:cxn modelId="{4A1FAA5B-0E7E-43E8-8EDC-B7D03792B218}" type="presParOf" srcId="{47E63E58-2CB2-4C30-AF3D-4AB6E03EDD63}" destId="{21BDDD2E-DAD9-494D-BBC7-A09AA32298F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373797-9CF7-4958-B9CF-0317562212F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5170EB-4B35-4940-83C1-2681B978EB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b="0" i="0" dirty="0"/>
            <a:t>per i dati finanziari non si sono riscontrati problemi di qualità del dato</a:t>
          </a:r>
          <a:endParaRPr lang="it-IT" dirty="0"/>
        </a:p>
      </dgm:t>
    </dgm:pt>
    <dgm:pt modelId="{23C8C028-12F9-4043-B0E2-F41492B06AD8}" type="parTrans" cxnId="{41B88B17-4F01-4E40-B9CC-D8B1B119B3CF}">
      <dgm:prSet/>
      <dgm:spPr/>
      <dgm:t>
        <a:bodyPr/>
        <a:lstStyle/>
        <a:p>
          <a:endParaRPr lang="en-US"/>
        </a:p>
      </dgm:t>
    </dgm:pt>
    <dgm:pt modelId="{369A6CCB-10FA-477B-ABD1-C981B6D8EA05}" type="sibTrans" cxnId="{41B88B17-4F01-4E40-B9CC-D8B1B119B3CF}">
      <dgm:prSet/>
      <dgm:spPr/>
      <dgm:t>
        <a:bodyPr/>
        <a:lstStyle/>
        <a:p>
          <a:endParaRPr lang="en-US"/>
        </a:p>
      </dgm:t>
    </dgm:pt>
    <dgm:pt modelId="{7290167B-EC12-49C7-9BA6-6308F55904E4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b="1" dirty="0">
              <a:latin typeface="Avenir Next LT Pro"/>
            </a:rPr>
            <a:t>Incompletezza</a:t>
          </a:r>
          <a:r>
            <a:rPr lang="it-IT" dirty="0">
              <a:latin typeface="Avenir Next LT Pro"/>
            </a:rPr>
            <a:t> dati </a:t>
          </a:r>
          <a:r>
            <a:rPr lang="it-IT" dirty="0" err="1">
              <a:latin typeface="Avenir Next LT Pro"/>
            </a:rPr>
            <a:t>reddit</a:t>
          </a:r>
          <a:r>
            <a:rPr lang="it-IT" dirty="0">
              <a:latin typeface="Avenir Next LT Pro"/>
            </a:rPr>
            <a:t>:</a:t>
          </a:r>
        </a:p>
        <a:p>
          <a:pPr>
            <a:lnSpc>
              <a:spcPct val="100000"/>
            </a:lnSpc>
            <a:defRPr cap="all"/>
          </a:pPr>
          <a:r>
            <a:rPr lang="it-IT" dirty="0">
              <a:latin typeface="Avenir Next LT Pro"/>
            </a:rPr>
            <a:t> tra il 26 e il 27 Gennaio vi sono state 10 ore in cui l’API non ha risposto. </a:t>
          </a:r>
        </a:p>
      </dgm:t>
    </dgm:pt>
    <dgm:pt modelId="{AA5F1D6F-3510-4E05-BBC1-D305B1D6A375}" type="parTrans" cxnId="{FE411776-FB26-438F-8763-439485670296}">
      <dgm:prSet/>
      <dgm:spPr/>
      <dgm:t>
        <a:bodyPr/>
        <a:lstStyle/>
        <a:p>
          <a:endParaRPr lang="it-IT"/>
        </a:p>
      </dgm:t>
    </dgm:pt>
    <dgm:pt modelId="{C409BB12-8396-4537-85F6-C93B93C37897}" type="sibTrans" cxnId="{FE411776-FB26-438F-8763-439485670296}">
      <dgm:prSet/>
      <dgm:spPr/>
      <dgm:t>
        <a:bodyPr/>
        <a:lstStyle/>
        <a:p>
          <a:endParaRPr lang="it-IT"/>
        </a:p>
      </dgm:t>
    </dgm:pt>
    <dgm:pt modelId="{3BA3D597-22D3-4F48-AF17-A46369DAE391}" type="pres">
      <dgm:prSet presAssocID="{BD373797-9CF7-4958-B9CF-0317562212FD}" presName="root" presStyleCnt="0">
        <dgm:presLayoutVars>
          <dgm:dir/>
          <dgm:resizeHandles val="exact"/>
        </dgm:presLayoutVars>
      </dgm:prSet>
      <dgm:spPr/>
    </dgm:pt>
    <dgm:pt modelId="{BCA32FDD-49C2-4E0E-BAAF-C0CC08F31847}" type="pres">
      <dgm:prSet presAssocID="{A55170EB-4B35-4940-83C1-2681B978EBB3}" presName="compNode" presStyleCnt="0"/>
      <dgm:spPr/>
    </dgm:pt>
    <dgm:pt modelId="{562BEB87-C643-4DFB-A707-4D62B5A7FA22}" type="pres">
      <dgm:prSet presAssocID="{A55170EB-4B35-4940-83C1-2681B978EBB3}" presName="iconBgRect" presStyleLbl="bgShp" presStyleIdx="0" presStyleCnt="2"/>
      <dgm:spPr/>
    </dgm:pt>
    <dgm:pt modelId="{D9BD6BAC-1719-4F12-A3A6-8065039989D2}" type="pres">
      <dgm:prSet presAssocID="{A55170EB-4B35-4940-83C1-2681B978EBB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19F0A09-7ECB-410E-AAD0-98F426313EF7}" type="pres">
      <dgm:prSet presAssocID="{A55170EB-4B35-4940-83C1-2681B978EBB3}" presName="spaceRect" presStyleCnt="0"/>
      <dgm:spPr/>
    </dgm:pt>
    <dgm:pt modelId="{063985BD-A40B-4631-BA6F-87FFDCCC4C14}" type="pres">
      <dgm:prSet presAssocID="{A55170EB-4B35-4940-83C1-2681B978EBB3}" presName="textRect" presStyleLbl="revTx" presStyleIdx="0" presStyleCnt="2">
        <dgm:presLayoutVars>
          <dgm:chMax val="1"/>
          <dgm:chPref val="1"/>
        </dgm:presLayoutVars>
      </dgm:prSet>
      <dgm:spPr/>
    </dgm:pt>
    <dgm:pt modelId="{3457F5FB-89AF-45B0-BBCE-A40031A874B4}" type="pres">
      <dgm:prSet presAssocID="{369A6CCB-10FA-477B-ABD1-C981B6D8EA05}" presName="sibTrans" presStyleCnt="0"/>
      <dgm:spPr/>
    </dgm:pt>
    <dgm:pt modelId="{C867A9B0-D07F-4F73-B55B-242516AF9977}" type="pres">
      <dgm:prSet presAssocID="{7290167B-EC12-49C7-9BA6-6308F55904E4}" presName="compNode" presStyleCnt="0"/>
      <dgm:spPr/>
    </dgm:pt>
    <dgm:pt modelId="{57E73386-970F-4A62-B2D6-CEE0415D19EB}" type="pres">
      <dgm:prSet presAssocID="{7290167B-EC12-49C7-9BA6-6308F55904E4}" presName="iconBgRect" presStyleLbl="bgShp" presStyleIdx="1" presStyleCnt="2"/>
      <dgm:spPr/>
    </dgm:pt>
    <dgm:pt modelId="{BABD3DB6-F6A6-4B0F-AE3B-E6BD9D6F8106}" type="pres">
      <dgm:prSet presAssocID="{7290167B-EC12-49C7-9BA6-6308F55904E4}" presName="iconRect" presStyleLbl="node1" presStyleIdx="1" presStyleCnt="2" custLinFactNeighborX="-2416" custLinFactNeighborY="2415"/>
      <dgm:spPr>
        <a:blipFill>
          <a:blip xmlns:r="http://schemas.openxmlformats.org/officeDocument/2006/relationships"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solidFill>
            <a:srgbClr val="FF0000">
              <a:alpha val="0"/>
            </a:srgbClr>
          </a:solidFill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D4865637-C1CB-4F63-B621-231714844A1A}" type="pres">
      <dgm:prSet presAssocID="{7290167B-EC12-49C7-9BA6-6308F55904E4}" presName="spaceRect" presStyleCnt="0"/>
      <dgm:spPr/>
    </dgm:pt>
    <dgm:pt modelId="{26C1ADE4-7885-4990-8746-AAF6B8DD3F4A}" type="pres">
      <dgm:prSet presAssocID="{7290167B-EC12-49C7-9BA6-6308F55904E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1B88B17-4F01-4E40-B9CC-D8B1B119B3CF}" srcId="{BD373797-9CF7-4958-B9CF-0317562212FD}" destId="{A55170EB-4B35-4940-83C1-2681B978EBB3}" srcOrd="0" destOrd="0" parTransId="{23C8C028-12F9-4043-B0E2-F41492B06AD8}" sibTransId="{369A6CCB-10FA-477B-ABD1-C981B6D8EA05}"/>
    <dgm:cxn modelId="{187BEC42-9FAF-4482-B0FA-29103440FA7D}" type="presOf" srcId="{BD373797-9CF7-4958-B9CF-0317562212FD}" destId="{3BA3D597-22D3-4F48-AF17-A46369DAE391}" srcOrd="0" destOrd="0" presId="urn:microsoft.com/office/officeart/2018/5/layout/IconCircleLabelList"/>
    <dgm:cxn modelId="{FE411776-FB26-438F-8763-439485670296}" srcId="{BD373797-9CF7-4958-B9CF-0317562212FD}" destId="{7290167B-EC12-49C7-9BA6-6308F55904E4}" srcOrd="1" destOrd="0" parTransId="{AA5F1D6F-3510-4E05-BBC1-D305B1D6A375}" sibTransId="{C409BB12-8396-4537-85F6-C93B93C37897}"/>
    <dgm:cxn modelId="{D5C52F9E-282E-4B25-ABBB-71D3D0EB5BDD}" type="presOf" srcId="{7290167B-EC12-49C7-9BA6-6308F55904E4}" destId="{26C1ADE4-7885-4990-8746-AAF6B8DD3F4A}" srcOrd="0" destOrd="0" presId="urn:microsoft.com/office/officeart/2018/5/layout/IconCircleLabelList"/>
    <dgm:cxn modelId="{95F4BFE2-77AB-4C73-9639-0F172F303F3B}" type="presOf" srcId="{A55170EB-4B35-4940-83C1-2681B978EBB3}" destId="{063985BD-A40B-4631-BA6F-87FFDCCC4C14}" srcOrd="0" destOrd="0" presId="urn:microsoft.com/office/officeart/2018/5/layout/IconCircleLabelList"/>
    <dgm:cxn modelId="{25B2EB0F-69A2-484C-9F0A-6711AB9F334F}" type="presParOf" srcId="{3BA3D597-22D3-4F48-AF17-A46369DAE391}" destId="{BCA32FDD-49C2-4E0E-BAAF-C0CC08F31847}" srcOrd="0" destOrd="0" presId="urn:microsoft.com/office/officeart/2018/5/layout/IconCircleLabelList"/>
    <dgm:cxn modelId="{5883D7CE-010E-48B6-93F9-447D8CD3D41B}" type="presParOf" srcId="{BCA32FDD-49C2-4E0E-BAAF-C0CC08F31847}" destId="{562BEB87-C643-4DFB-A707-4D62B5A7FA22}" srcOrd="0" destOrd="0" presId="urn:microsoft.com/office/officeart/2018/5/layout/IconCircleLabelList"/>
    <dgm:cxn modelId="{81470753-744E-457F-BBFE-3C0FBA800B3C}" type="presParOf" srcId="{BCA32FDD-49C2-4E0E-BAAF-C0CC08F31847}" destId="{D9BD6BAC-1719-4F12-A3A6-8065039989D2}" srcOrd="1" destOrd="0" presId="urn:microsoft.com/office/officeart/2018/5/layout/IconCircleLabelList"/>
    <dgm:cxn modelId="{5DCCDBDD-B059-442F-959D-FB89A0736E57}" type="presParOf" srcId="{BCA32FDD-49C2-4E0E-BAAF-C0CC08F31847}" destId="{019F0A09-7ECB-410E-AAD0-98F426313EF7}" srcOrd="2" destOrd="0" presId="urn:microsoft.com/office/officeart/2018/5/layout/IconCircleLabelList"/>
    <dgm:cxn modelId="{8D169771-5AF7-4D99-90F8-D0159C86042D}" type="presParOf" srcId="{BCA32FDD-49C2-4E0E-BAAF-C0CC08F31847}" destId="{063985BD-A40B-4631-BA6F-87FFDCCC4C14}" srcOrd="3" destOrd="0" presId="urn:microsoft.com/office/officeart/2018/5/layout/IconCircleLabelList"/>
    <dgm:cxn modelId="{44847277-6E05-4EBA-99EB-51FC296585E8}" type="presParOf" srcId="{3BA3D597-22D3-4F48-AF17-A46369DAE391}" destId="{3457F5FB-89AF-45B0-BBCE-A40031A874B4}" srcOrd="1" destOrd="0" presId="urn:microsoft.com/office/officeart/2018/5/layout/IconCircleLabelList"/>
    <dgm:cxn modelId="{8A45CD49-EEA9-4F27-A3F3-B2589A79A1D4}" type="presParOf" srcId="{3BA3D597-22D3-4F48-AF17-A46369DAE391}" destId="{C867A9B0-D07F-4F73-B55B-242516AF9977}" srcOrd="2" destOrd="0" presId="urn:microsoft.com/office/officeart/2018/5/layout/IconCircleLabelList"/>
    <dgm:cxn modelId="{5F1D3A2A-7893-4B86-BE72-96735050BDB7}" type="presParOf" srcId="{C867A9B0-D07F-4F73-B55B-242516AF9977}" destId="{57E73386-970F-4A62-B2D6-CEE0415D19EB}" srcOrd="0" destOrd="0" presId="urn:microsoft.com/office/officeart/2018/5/layout/IconCircleLabelList"/>
    <dgm:cxn modelId="{0D989776-4975-483F-9768-ADC2DCC85B90}" type="presParOf" srcId="{C867A9B0-D07F-4F73-B55B-242516AF9977}" destId="{BABD3DB6-F6A6-4B0F-AE3B-E6BD9D6F8106}" srcOrd="1" destOrd="0" presId="urn:microsoft.com/office/officeart/2018/5/layout/IconCircleLabelList"/>
    <dgm:cxn modelId="{37096A12-90CB-4536-AF81-C58A59AF99F2}" type="presParOf" srcId="{C867A9B0-D07F-4F73-B55B-242516AF9977}" destId="{D4865637-C1CB-4F63-B621-231714844A1A}" srcOrd="2" destOrd="0" presId="urn:microsoft.com/office/officeart/2018/5/layout/IconCircleLabelList"/>
    <dgm:cxn modelId="{08848243-DE19-4A5C-8EBC-8918E1B010DD}" type="presParOf" srcId="{C867A9B0-D07F-4F73-B55B-242516AF9977}" destId="{26C1ADE4-7885-4990-8746-AAF6B8DD3F4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6C8E9D-4025-4B05-95A1-D484FF11ADE0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295AC35B-782C-463D-8E8C-4C3784742215}">
      <dgm:prSet phldrT="[Tes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>
              <a:solidFill>
                <a:schemeClr val="bg1"/>
              </a:solidFill>
            </a:rPr>
            <a:t>Creazione </a:t>
          </a:r>
          <a:r>
            <a:rPr lang="it-IT" dirty="0" err="1">
              <a:solidFill>
                <a:schemeClr val="bg1"/>
              </a:solidFill>
            </a:rPr>
            <a:t>DataBase</a:t>
          </a:r>
          <a:r>
            <a:rPr lang="it-IT" dirty="0">
              <a:solidFill>
                <a:schemeClr val="bg1"/>
              </a:solidFill>
            </a:rPr>
            <a:t> </a:t>
          </a:r>
          <a:r>
            <a:rPr lang="it-IT" i="1" dirty="0" err="1">
              <a:solidFill>
                <a:schemeClr val="bg1"/>
              </a:solidFill>
            </a:rPr>
            <a:t>DataMan</a:t>
          </a:r>
          <a:endParaRPr lang="it-IT" i="1" dirty="0">
            <a:solidFill>
              <a:schemeClr val="bg1"/>
            </a:solidFill>
          </a:endParaRPr>
        </a:p>
      </dgm:t>
    </dgm:pt>
    <dgm:pt modelId="{68822B3A-AAE4-432E-867E-9B4CABCD69C0}" type="parTrans" cxnId="{C5E06F24-19A0-4F32-99D4-FC2A8095D096}">
      <dgm:prSet/>
      <dgm:spPr/>
      <dgm:t>
        <a:bodyPr/>
        <a:lstStyle/>
        <a:p>
          <a:endParaRPr lang="it-IT"/>
        </a:p>
      </dgm:t>
    </dgm:pt>
    <dgm:pt modelId="{BCC43AA5-B554-4A64-A593-5A23870257EA}" type="sibTrans" cxnId="{C5E06F24-19A0-4F32-99D4-FC2A8095D096}">
      <dgm:prSet/>
      <dgm:spPr/>
      <dgm:t>
        <a:bodyPr/>
        <a:lstStyle/>
        <a:p>
          <a:endParaRPr lang="it-IT"/>
        </a:p>
      </dgm:t>
    </dgm:pt>
    <dgm:pt modelId="{E433763B-3765-400B-A37A-E3835E1784C0}">
      <dgm:prSet phldrT="[Tes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>
              <a:solidFill>
                <a:schemeClr val="bg1"/>
              </a:solidFill>
            </a:rPr>
            <a:t>Upload in formato </a:t>
          </a:r>
          <a:r>
            <a:rPr lang="it-IT" i="1" dirty="0">
              <a:solidFill>
                <a:schemeClr val="bg1"/>
              </a:solidFill>
            </a:rPr>
            <a:t>JSON</a:t>
          </a:r>
          <a:r>
            <a:rPr lang="it-IT" dirty="0">
              <a:solidFill>
                <a:schemeClr val="bg1"/>
              </a:solidFill>
            </a:rPr>
            <a:t> per ogni file al termine di ogni passaggio</a:t>
          </a:r>
          <a:endParaRPr lang="it-IT" i="1" dirty="0">
            <a:solidFill>
              <a:schemeClr val="bg1"/>
            </a:solidFill>
          </a:endParaRPr>
        </a:p>
      </dgm:t>
    </dgm:pt>
    <dgm:pt modelId="{4B9452E3-11F6-4FFC-8FC4-67A7A3A5D4E3}" type="parTrans" cxnId="{59B092B0-DD30-4233-8E39-46458B93924B}">
      <dgm:prSet/>
      <dgm:spPr/>
      <dgm:t>
        <a:bodyPr/>
        <a:lstStyle/>
        <a:p>
          <a:endParaRPr lang="it-IT"/>
        </a:p>
      </dgm:t>
    </dgm:pt>
    <dgm:pt modelId="{64652B77-A38B-465D-A9A3-83A2854A9732}" type="sibTrans" cxnId="{59B092B0-DD30-4233-8E39-46458B93924B}">
      <dgm:prSet/>
      <dgm:spPr/>
      <dgm:t>
        <a:bodyPr/>
        <a:lstStyle/>
        <a:p>
          <a:endParaRPr lang="it-IT"/>
        </a:p>
      </dgm:t>
    </dgm:pt>
    <dgm:pt modelId="{52E5E177-9DCA-4B37-A58D-D9B2FD8A9F3E}">
      <dgm:prSet phldrT="[Testo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>
              <a:solidFill>
                <a:schemeClr val="bg1"/>
              </a:solidFill>
            </a:rPr>
            <a:t>Utilizzo di </a:t>
          </a:r>
          <a:r>
            <a:rPr lang="it-IT" i="1" dirty="0" err="1">
              <a:solidFill>
                <a:schemeClr val="bg1"/>
              </a:solidFill>
            </a:rPr>
            <a:t>PyMongo</a:t>
          </a:r>
          <a:r>
            <a:rPr lang="it-IT" dirty="0">
              <a:solidFill>
                <a:schemeClr val="bg1"/>
              </a:solidFill>
            </a:rPr>
            <a:t> per la lettura dal Database creato</a:t>
          </a:r>
          <a:endParaRPr lang="it-IT" i="1" dirty="0">
            <a:solidFill>
              <a:schemeClr val="bg1"/>
            </a:solidFill>
          </a:endParaRPr>
        </a:p>
      </dgm:t>
    </dgm:pt>
    <dgm:pt modelId="{2DF1F56A-5DF9-4CC3-8B63-A6143FA062E0}" type="parTrans" cxnId="{99FA0716-6E2B-49F5-9D3D-50229F99AEDB}">
      <dgm:prSet/>
      <dgm:spPr/>
      <dgm:t>
        <a:bodyPr/>
        <a:lstStyle/>
        <a:p>
          <a:endParaRPr lang="it-IT"/>
        </a:p>
      </dgm:t>
    </dgm:pt>
    <dgm:pt modelId="{972437B6-A450-4458-BC00-E823954E02C6}" type="sibTrans" cxnId="{99FA0716-6E2B-49F5-9D3D-50229F99AEDB}">
      <dgm:prSet/>
      <dgm:spPr/>
      <dgm:t>
        <a:bodyPr/>
        <a:lstStyle/>
        <a:p>
          <a:endParaRPr lang="it-IT"/>
        </a:p>
      </dgm:t>
    </dgm:pt>
    <dgm:pt modelId="{15FBFF76-90B7-434F-AB19-CAEBB85E48E1}" type="pres">
      <dgm:prSet presAssocID="{096C8E9D-4025-4B05-95A1-D484FF11ADE0}" presName="Name0" presStyleCnt="0">
        <dgm:presLayoutVars>
          <dgm:chMax val="7"/>
          <dgm:chPref val="7"/>
          <dgm:dir val="rev"/>
        </dgm:presLayoutVars>
      </dgm:prSet>
      <dgm:spPr/>
    </dgm:pt>
    <dgm:pt modelId="{650C0D79-37CF-4F4E-99A8-788C653DB30B}" type="pres">
      <dgm:prSet presAssocID="{096C8E9D-4025-4B05-95A1-D484FF11ADE0}" presName="Name1" presStyleCnt="0"/>
      <dgm:spPr/>
    </dgm:pt>
    <dgm:pt modelId="{6D46DC43-5F6F-4AAC-A730-3EB9415D902D}" type="pres">
      <dgm:prSet presAssocID="{096C8E9D-4025-4B05-95A1-D484FF11ADE0}" presName="cycle" presStyleCnt="0"/>
      <dgm:spPr/>
    </dgm:pt>
    <dgm:pt modelId="{5CC0117F-5295-49E7-B5AA-65D598F0A67A}" type="pres">
      <dgm:prSet presAssocID="{096C8E9D-4025-4B05-95A1-D484FF11ADE0}" presName="srcNode" presStyleLbl="node1" presStyleIdx="0" presStyleCnt="3"/>
      <dgm:spPr/>
    </dgm:pt>
    <dgm:pt modelId="{5FC50C4D-3025-493B-BC8C-8E1CDCAD9151}" type="pres">
      <dgm:prSet presAssocID="{096C8E9D-4025-4B05-95A1-D484FF11ADE0}" presName="conn" presStyleLbl="parChTrans1D2" presStyleIdx="0" presStyleCnt="1" custLinFactNeighborX="16" custLinFactNeighborY="-7"/>
      <dgm:spPr/>
    </dgm:pt>
    <dgm:pt modelId="{AE05AB01-2375-40DB-9F06-14C10B35E9F8}" type="pres">
      <dgm:prSet presAssocID="{096C8E9D-4025-4B05-95A1-D484FF11ADE0}" presName="extraNode" presStyleLbl="node1" presStyleIdx="0" presStyleCnt="3"/>
      <dgm:spPr/>
    </dgm:pt>
    <dgm:pt modelId="{EBB3EC2F-88E7-458C-8133-9C23DBAE684E}" type="pres">
      <dgm:prSet presAssocID="{096C8E9D-4025-4B05-95A1-D484FF11ADE0}" presName="dstNode" presStyleLbl="node1" presStyleIdx="0" presStyleCnt="3"/>
      <dgm:spPr/>
    </dgm:pt>
    <dgm:pt modelId="{9F23090A-31CD-43DB-8824-DE079A134868}" type="pres">
      <dgm:prSet presAssocID="{295AC35B-782C-463D-8E8C-4C3784742215}" presName="text_1" presStyleLbl="node1" presStyleIdx="0" presStyleCnt="3">
        <dgm:presLayoutVars>
          <dgm:bulletEnabled val="1"/>
        </dgm:presLayoutVars>
      </dgm:prSet>
      <dgm:spPr>
        <a:prstGeom prst="roundRect">
          <a:avLst/>
        </a:prstGeom>
      </dgm:spPr>
    </dgm:pt>
    <dgm:pt modelId="{DD21FDFD-58AF-4D31-B18B-EE7815899D1B}" type="pres">
      <dgm:prSet presAssocID="{295AC35B-782C-463D-8E8C-4C3784742215}" presName="accent_1" presStyleCnt="0"/>
      <dgm:spPr/>
    </dgm:pt>
    <dgm:pt modelId="{CC168F10-CEE8-49BC-969E-05B5CB7B8643}" type="pres">
      <dgm:prSet presAssocID="{295AC35B-782C-463D-8E8C-4C3784742215}" presName="accentRepeatNode" presStyleLbl="solidFgAcc1" presStyleIdx="0" presStyleCnt="3"/>
      <dgm:spPr>
        <a:solidFill>
          <a:schemeClr val="bg1"/>
        </a:solidFill>
      </dgm:spPr>
    </dgm:pt>
    <dgm:pt modelId="{DE94B5A9-24F9-4151-B81B-5C9B7B258BD2}" type="pres">
      <dgm:prSet presAssocID="{E433763B-3765-400B-A37A-E3835E1784C0}" presName="text_2" presStyleLbl="node1" presStyleIdx="1" presStyleCnt="3">
        <dgm:presLayoutVars>
          <dgm:bulletEnabled val="1"/>
        </dgm:presLayoutVars>
      </dgm:prSet>
      <dgm:spPr>
        <a:prstGeom prst="roundRect">
          <a:avLst/>
        </a:prstGeom>
      </dgm:spPr>
    </dgm:pt>
    <dgm:pt modelId="{F110B399-A762-46B1-B942-F49FCA58949A}" type="pres">
      <dgm:prSet presAssocID="{E433763B-3765-400B-A37A-E3835E1784C0}" presName="accent_2" presStyleCnt="0"/>
      <dgm:spPr/>
    </dgm:pt>
    <dgm:pt modelId="{CF3BCDB8-5FD8-4491-B944-D029DE8E5C37}" type="pres">
      <dgm:prSet presAssocID="{E433763B-3765-400B-A37A-E3835E1784C0}" presName="accentRepeatNode" presStyleLbl="solidFgAcc1" presStyleIdx="1" presStyleCnt="3"/>
      <dgm:spPr/>
    </dgm:pt>
    <dgm:pt modelId="{4838E9F8-A6CB-412D-9A0B-EFEEF4A468DC}" type="pres">
      <dgm:prSet presAssocID="{52E5E177-9DCA-4B37-A58D-D9B2FD8A9F3E}" presName="text_3" presStyleLbl="node1" presStyleIdx="2" presStyleCnt="3">
        <dgm:presLayoutVars>
          <dgm:bulletEnabled val="1"/>
        </dgm:presLayoutVars>
      </dgm:prSet>
      <dgm:spPr>
        <a:prstGeom prst="roundRect">
          <a:avLst/>
        </a:prstGeom>
      </dgm:spPr>
    </dgm:pt>
    <dgm:pt modelId="{D6965860-A680-4EFF-964E-C53F0285EC93}" type="pres">
      <dgm:prSet presAssocID="{52E5E177-9DCA-4B37-A58D-D9B2FD8A9F3E}" presName="accent_3" presStyleCnt="0"/>
      <dgm:spPr/>
    </dgm:pt>
    <dgm:pt modelId="{ECBDC1B5-6D0A-40D7-A756-A5DFBE3796B0}" type="pres">
      <dgm:prSet presAssocID="{52E5E177-9DCA-4B37-A58D-D9B2FD8A9F3E}" presName="accentRepeatNode" presStyleLbl="solidFgAcc1" presStyleIdx="2" presStyleCnt="3"/>
      <dgm:spPr/>
    </dgm:pt>
  </dgm:ptLst>
  <dgm:cxnLst>
    <dgm:cxn modelId="{C667D20A-C81D-4970-A172-350E831649F3}" type="presOf" srcId="{295AC35B-782C-463D-8E8C-4C3784742215}" destId="{9F23090A-31CD-43DB-8824-DE079A134868}" srcOrd="0" destOrd="0" presId="urn:microsoft.com/office/officeart/2008/layout/VerticalCurvedList"/>
    <dgm:cxn modelId="{99FA0716-6E2B-49F5-9D3D-50229F99AEDB}" srcId="{096C8E9D-4025-4B05-95A1-D484FF11ADE0}" destId="{52E5E177-9DCA-4B37-A58D-D9B2FD8A9F3E}" srcOrd="2" destOrd="0" parTransId="{2DF1F56A-5DF9-4CC3-8B63-A6143FA062E0}" sibTransId="{972437B6-A450-4458-BC00-E823954E02C6}"/>
    <dgm:cxn modelId="{EE080B19-9636-4923-987A-27F01329443E}" type="presOf" srcId="{BCC43AA5-B554-4A64-A593-5A23870257EA}" destId="{5FC50C4D-3025-493B-BC8C-8E1CDCAD9151}" srcOrd="0" destOrd="0" presId="urn:microsoft.com/office/officeart/2008/layout/VerticalCurvedList"/>
    <dgm:cxn modelId="{C5E06F24-19A0-4F32-99D4-FC2A8095D096}" srcId="{096C8E9D-4025-4B05-95A1-D484FF11ADE0}" destId="{295AC35B-782C-463D-8E8C-4C3784742215}" srcOrd="0" destOrd="0" parTransId="{68822B3A-AAE4-432E-867E-9B4CABCD69C0}" sibTransId="{BCC43AA5-B554-4A64-A593-5A23870257EA}"/>
    <dgm:cxn modelId="{95A5702D-AB2A-4701-BB03-7C7660BD4F5E}" type="presOf" srcId="{52E5E177-9DCA-4B37-A58D-D9B2FD8A9F3E}" destId="{4838E9F8-A6CB-412D-9A0B-EFEEF4A468DC}" srcOrd="0" destOrd="0" presId="urn:microsoft.com/office/officeart/2008/layout/VerticalCurvedList"/>
    <dgm:cxn modelId="{59B092B0-DD30-4233-8E39-46458B93924B}" srcId="{096C8E9D-4025-4B05-95A1-D484FF11ADE0}" destId="{E433763B-3765-400B-A37A-E3835E1784C0}" srcOrd="1" destOrd="0" parTransId="{4B9452E3-11F6-4FFC-8FC4-67A7A3A5D4E3}" sibTransId="{64652B77-A38B-465D-A9A3-83A2854A9732}"/>
    <dgm:cxn modelId="{EFB8D9C7-11AC-4DB8-B2F3-690827325AD3}" type="presOf" srcId="{096C8E9D-4025-4B05-95A1-D484FF11ADE0}" destId="{15FBFF76-90B7-434F-AB19-CAEBB85E48E1}" srcOrd="0" destOrd="0" presId="urn:microsoft.com/office/officeart/2008/layout/VerticalCurvedList"/>
    <dgm:cxn modelId="{8CB4FED4-CF69-42D4-A549-48A057998A95}" type="presOf" srcId="{E433763B-3765-400B-A37A-E3835E1784C0}" destId="{DE94B5A9-24F9-4151-B81B-5C9B7B258BD2}" srcOrd="0" destOrd="0" presId="urn:microsoft.com/office/officeart/2008/layout/VerticalCurvedList"/>
    <dgm:cxn modelId="{96C62466-4D04-48A5-AD99-1034057FCDAF}" type="presParOf" srcId="{15FBFF76-90B7-434F-AB19-CAEBB85E48E1}" destId="{650C0D79-37CF-4F4E-99A8-788C653DB30B}" srcOrd="0" destOrd="0" presId="urn:microsoft.com/office/officeart/2008/layout/VerticalCurvedList"/>
    <dgm:cxn modelId="{87C83705-9BDE-47FB-B1D8-FDBF4CD141D8}" type="presParOf" srcId="{650C0D79-37CF-4F4E-99A8-788C653DB30B}" destId="{6D46DC43-5F6F-4AAC-A730-3EB9415D902D}" srcOrd="0" destOrd="0" presId="urn:microsoft.com/office/officeart/2008/layout/VerticalCurvedList"/>
    <dgm:cxn modelId="{F8D43776-6EF7-43B9-80CF-818F8011E96F}" type="presParOf" srcId="{6D46DC43-5F6F-4AAC-A730-3EB9415D902D}" destId="{5CC0117F-5295-49E7-B5AA-65D598F0A67A}" srcOrd="0" destOrd="0" presId="urn:microsoft.com/office/officeart/2008/layout/VerticalCurvedList"/>
    <dgm:cxn modelId="{3723D710-C302-4879-A6DF-AB3399BB6352}" type="presParOf" srcId="{6D46DC43-5F6F-4AAC-A730-3EB9415D902D}" destId="{5FC50C4D-3025-493B-BC8C-8E1CDCAD9151}" srcOrd="1" destOrd="0" presId="urn:microsoft.com/office/officeart/2008/layout/VerticalCurvedList"/>
    <dgm:cxn modelId="{B6E8AA49-1BD3-41A3-A9E8-E11899B4043C}" type="presParOf" srcId="{6D46DC43-5F6F-4AAC-A730-3EB9415D902D}" destId="{AE05AB01-2375-40DB-9F06-14C10B35E9F8}" srcOrd="2" destOrd="0" presId="urn:microsoft.com/office/officeart/2008/layout/VerticalCurvedList"/>
    <dgm:cxn modelId="{8D2E0B1B-916C-465C-8D3A-5B3D55C67342}" type="presParOf" srcId="{6D46DC43-5F6F-4AAC-A730-3EB9415D902D}" destId="{EBB3EC2F-88E7-458C-8133-9C23DBAE684E}" srcOrd="3" destOrd="0" presId="urn:microsoft.com/office/officeart/2008/layout/VerticalCurvedList"/>
    <dgm:cxn modelId="{E05189C9-0B4D-4DCB-A9D9-9ED47F12B024}" type="presParOf" srcId="{650C0D79-37CF-4F4E-99A8-788C653DB30B}" destId="{9F23090A-31CD-43DB-8824-DE079A134868}" srcOrd="1" destOrd="0" presId="urn:microsoft.com/office/officeart/2008/layout/VerticalCurvedList"/>
    <dgm:cxn modelId="{5E09F761-E119-417C-88CB-E5A34048C7C2}" type="presParOf" srcId="{650C0D79-37CF-4F4E-99A8-788C653DB30B}" destId="{DD21FDFD-58AF-4D31-B18B-EE7815899D1B}" srcOrd="2" destOrd="0" presId="urn:microsoft.com/office/officeart/2008/layout/VerticalCurvedList"/>
    <dgm:cxn modelId="{2132CD63-FA91-40AC-8D4F-BA3FEDEFDB64}" type="presParOf" srcId="{DD21FDFD-58AF-4D31-B18B-EE7815899D1B}" destId="{CC168F10-CEE8-49BC-969E-05B5CB7B8643}" srcOrd="0" destOrd="0" presId="urn:microsoft.com/office/officeart/2008/layout/VerticalCurvedList"/>
    <dgm:cxn modelId="{13365816-C6C2-4CDB-8C47-540C0CA296D1}" type="presParOf" srcId="{650C0D79-37CF-4F4E-99A8-788C653DB30B}" destId="{DE94B5A9-24F9-4151-B81B-5C9B7B258BD2}" srcOrd="3" destOrd="0" presId="urn:microsoft.com/office/officeart/2008/layout/VerticalCurvedList"/>
    <dgm:cxn modelId="{757F4A80-41DE-4A6B-A05C-49AAC539467B}" type="presParOf" srcId="{650C0D79-37CF-4F4E-99A8-788C653DB30B}" destId="{F110B399-A762-46B1-B942-F49FCA58949A}" srcOrd="4" destOrd="0" presId="urn:microsoft.com/office/officeart/2008/layout/VerticalCurvedList"/>
    <dgm:cxn modelId="{89A23626-A192-4545-B7F4-FC875C64E166}" type="presParOf" srcId="{F110B399-A762-46B1-B942-F49FCA58949A}" destId="{CF3BCDB8-5FD8-4491-B944-D029DE8E5C37}" srcOrd="0" destOrd="0" presId="urn:microsoft.com/office/officeart/2008/layout/VerticalCurvedList"/>
    <dgm:cxn modelId="{2F9E649E-C2B6-4E5F-AD6D-1096373F475F}" type="presParOf" srcId="{650C0D79-37CF-4F4E-99A8-788C653DB30B}" destId="{4838E9F8-A6CB-412D-9A0B-EFEEF4A468DC}" srcOrd="5" destOrd="0" presId="urn:microsoft.com/office/officeart/2008/layout/VerticalCurvedList"/>
    <dgm:cxn modelId="{9AC7DABF-9F72-470B-B239-84D243003EC4}" type="presParOf" srcId="{650C0D79-37CF-4F4E-99A8-788C653DB30B}" destId="{D6965860-A680-4EFF-964E-C53F0285EC93}" srcOrd="6" destOrd="0" presId="urn:microsoft.com/office/officeart/2008/layout/VerticalCurvedList"/>
    <dgm:cxn modelId="{4333E8FD-56E8-4F3B-B525-D52393E48C7D}" type="presParOf" srcId="{D6965860-A680-4EFF-964E-C53F0285EC93}" destId="{ECBDC1B5-6D0A-40D7-A756-A5DFBE3796B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65E6D0-4CAE-415F-9983-6427CF876274}">
      <dsp:nvSpPr>
        <dsp:cNvPr id="0" name=""/>
        <dsp:cNvSpPr/>
      </dsp:nvSpPr>
      <dsp:spPr>
        <a:xfrm>
          <a:off x="3640844" y="2544368"/>
          <a:ext cx="2851531" cy="329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964"/>
              </a:lnTo>
              <a:lnTo>
                <a:pt x="2851531" y="164964"/>
              </a:lnTo>
              <a:lnTo>
                <a:pt x="2851531" y="3299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5C8729-A44E-48FA-8274-19CB11E09E51}">
      <dsp:nvSpPr>
        <dsp:cNvPr id="0" name=""/>
        <dsp:cNvSpPr/>
      </dsp:nvSpPr>
      <dsp:spPr>
        <a:xfrm>
          <a:off x="3640844" y="2544368"/>
          <a:ext cx="950510" cy="329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964"/>
              </a:lnTo>
              <a:lnTo>
                <a:pt x="950510" y="164964"/>
              </a:lnTo>
              <a:lnTo>
                <a:pt x="950510" y="3299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2C667-D6F8-41D8-8D66-07FC4716B7A8}">
      <dsp:nvSpPr>
        <dsp:cNvPr id="0" name=""/>
        <dsp:cNvSpPr/>
      </dsp:nvSpPr>
      <dsp:spPr>
        <a:xfrm>
          <a:off x="2690333" y="2544368"/>
          <a:ext cx="950510" cy="329929"/>
        </a:xfrm>
        <a:custGeom>
          <a:avLst/>
          <a:gdLst/>
          <a:ahLst/>
          <a:cxnLst/>
          <a:rect l="0" t="0" r="0" b="0"/>
          <a:pathLst>
            <a:path>
              <a:moveTo>
                <a:pt x="950510" y="0"/>
              </a:moveTo>
              <a:lnTo>
                <a:pt x="950510" y="164964"/>
              </a:lnTo>
              <a:lnTo>
                <a:pt x="0" y="164964"/>
              </a:lnTo>
              <a:lnTo>
                <a:pt x="0" y="3299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C72A4-983C-4AAB-A90E-204678DE0E67}">
      <dsp:nvSpPr>
        <dsp:cNvPr id="0" name=""/>
        <dsp:cNvSpPr/>
      </dsp:nvSpPr>
      <dsp:spPr>
        <a:xfrm>
          <a:off x="789312" y="2544368"/>
          <a:ext cx="2851531" cy="329929"/>
        </a:xfrm>
        <a:custGeom>
          <a:avLst/>
          <a:gdLst/>
          <a:ahLst/>
          <a:cxnLst/>
          <a:rect l="0" t="0" r="0" b="0"/>
          <a:pathLst>
            <a:path>
              <a:moveTo>
                <a:pt x="2851531" y="0"/>
              </a:moveTo>
              <a:lnTo>
                <a:pt x="2851531" y="164964"/>
              </a:lnTo>
              <a:lnTo>
                <a:pt x="0" y="164964"/>
              </a:lnTo>
              <a:lnTo>
                <a:pt x="0" y="3299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39D6C8-E666-4C20-BCE1-41B46FED812D}">
      <dsp:nvSpPr>
        <dsp:cNvPr id="0" name=""/>
        <dsp:cNvSpPr/>
      </dsp:nvSpPr>
      <dsp:spPr>
        <a:xfrm>
          <a:off x="2855298" y="1758822"/>
          <a:ext cx="1571091" cy="7855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Sentiment</a:t>
          </a:r>
        </a:p>
      </dsp:txBody>
      <dsp:txXfrm>
        <a:off x="2893645" y="1797169"/>
        <a:ext cx="1494397" cy="708851"/>
      </dsp:txXfrm>
    </dsp:sp>
    <dsp:sp modelId="{9496EFDD-01AB-4679-BD87-B97FD6A67A46}">
      <dsp:nvSpPr>
        <dsp:cNvPr id="0" name=""/>
        <dsp:cNvSpPr/>
      </dsp:nvSpPr>
      <dsp:spPr>
        <a:xfrm>
          <a:off x="3766" y="2874298"/>
          <a:ext cx="1571091" cy="7855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Positive</a:t>
          </a:r>
        </a:p>
      </dsp:txBody>
      <dsp:txXfrm>
        <a:off x="42113" y="2912645"/>
        <a:ext cx="1494397" cy="708851"/>
      </dsp:txXfrm>
    </dsp:sp>
    <dsp:sp modelId="{BE4078DD-FE3A-4F8A-8DB4-4E27CC2DB89D}">
      <dsp:nvSpPr>
        <dsp:cNvPr id="0" name=""/>
        <dsp:cNvSpPr/>
      </dsp:nvSpPr>
      <dsp:spPr>
        <a:xfrm>
          <a:off x="1904787" y="2874298"/>
          <a:ext cx="1571091" cy="7855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Neutral</a:t>
          </a:r>
        </a:p>
      </dsp:txBody>
      <dsp:txXfrm>
        <a:off x="1943134" y="2912645"/>
        <a:ext cx="1494397" cy="708851"/>
      </dsp:txXfrm>
    </dsp:sp>
    <dsp:sp modelId="{6FDDFA6F-2E0E-4C51-8AD0-B2EBE713562B}">
      <dsp:nvSpPr>
        <dsp:cNvPr id="0" name=""/>
        <dsp:cNvSpPr/>
      </dsp:nvSpPr>
      <dsp:spPr>
        <a:xfrm>
          <a:off x="3805809" y="2874298"/>
          <a:ext cx="1571091" cy="7855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Negative</a:t>
          </a:r>
        </a:p>
      </dsp:txBody>
      <dsp:txXfrm>
        <a:off x="3844156" y="2912645"/>
        <a:ext cx="1494397" cy="708851"/>
      </dsp:txXfrm>
    </dsp:sp>
    <dsp:sp modelId="{0E334D74-07CA-46E5-BC72-682E544C09E4}">
      <dsp:nvSpPr>
        <dsp:cNvPr id="0" name=""/>
        <dsp:cNvSpPr/>
      </dsp:nvSpPr>
      <dsp:spPr>
        <a:xfrm>
          <a:off x="5706830" y="2874298"/>
          <a:ext cx="1571091" cy="7855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Compound</a:t>
          </a:r>
        </a:p>
      </dsp:txBody>
      <dsp:txXfrm>
        <a:off x="5745177" y="2912645"/>
        <a:ext cx="1494397" cy="7088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BEB87-C643-4DFB-A707-4D62B5A7FA22}">
      <dsp:nvSpPr>
        <dsp:cNvPr id="0" name=""/>
        <dsp:cNvSpPr/>
      </dsp:nvSpPr>
      <dsp:spPr>
        <a:xfrm>
          <a:off x="672488" y="1168919"/>
          <a:ext cx="1921500" cy="19215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D6BAC-1719-4F12-A3A6-8065039989D2}">
      <dsp:nvSpPr>
        <dsp:cNvPr id="0" name=""/>
        <dsp:cNvSpPr/>
      </dsp:nvSpPr>
      <dsp:spPr>
        <a:xfrm>
          <a:off x="1081989" y="1578419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985BD-A40B-4631-BA6F-87FFDCCC4C14}">
      <dsp:nvSpPr>
        <dsp:cNvPr id="0" name=""/>
        <dsp:cNvSpPr/>
      </dsp:nvSpPr>
      <dsp:spPr>
        <a:xfrm>
          <a:off x="58239" y="368892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200" b="0" i="0" kern="1200" dirty="0"/>
            <a:t>per i dati finanziari non si sono riscontrati problemi di qualità del dato</a:t>
          </a:r>
          <a:endParaRPr lang="it-IT" sz="1200" kern="1200" dirty="0"/>
        </a:p>
      </dsp:txBody>
      <dsp:txXfrm>
        <a:off x="58239" y="3688920"/>
        <a:ext cx="3150000" cy="720000"/>
      </dsp:txXfrm>
    </dsp:sp>
    <dsp:sp modelId="{57E73386-970F-4A62-B2D6-CEE0415D19EB}">
      <dsp:nvSpPr>
        <dsp:cNvPr id="0" name=""/>
        <dsp:cNvSpPr/>
      </dsp:nvSpPr>
      <dsp:spPr>
        <a:xfrm>
          <a:off x="4373739" y="1168919"/>
          <a:ext cx="1921500" cy="19215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BD3DB6-F6A6-4B0F-AE3B-E6BD9D6F8106}">
      <dsp:nvSpPr>
        <dsp:cNvPr id="0" name=""/>
        <dsp:cNvSpPr/>
      </dsp:nvSpPr>
      <dsp:spPr>
        <a:xfrm>
          <a:off x="4756602" y="1605045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rgbClr val="FF0000">
              <a:alpha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1ADE4-7885-4990-8746-AAF6B8DD3F4A}">
      <dsp:nvSpPr>
        <dsp:cNvPr id="0" name=""/>
        <dsp:cNvSpPr/>
      </dsp:nvSpPr>
      <dsp:spPr>
        <a:xfrm>
          <a:off x="3759489" y="368892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200" b="1" kern="1200" dirty="0">
              <a:latin typeface="Avenir Next LT Pro"/>
            </a:rPr>
            <a:t>Incompletezza</a:t>
          </a:r>
          <a:r>
            <a:rPr lang="it-IT" sz="1200" kern="1200" dirty="0">
              <a:latin typeface="Avenir Next LT Pro"/>
            </a:rPr>
            <a:t> dati </a:t>
          </a:r>
          <a:r>
            <a:rPr lang="it-IT" sz="1200" kern="1200" dirty="0" err="1">
              <a:latin typeface="Avenir Next LT Pro"/>
            </a:rPr>
            <a:t>reddit</a:t>
          </a:r>
          <a:r>
            <a:rPr lang="it-IT" sz="1200" kern="1200" dirty="0">
              <a:latin typeface="Avenir Next LT Pro"/>
            </a:rPr>
            <a:t>: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200" kern="1200" dirty="0">
              <a:latin typeface="Avenir Next LT Pro"/>
            </a:rPr>
            <a:t> tra il 26 e il 27 Gennaio vi sono state 10 ore in cui l’API non ha risposto. </a:t>
          </a:r>
        </a:p>
      </dsp:txBody>
      <dsp:txXfrm>
        <a:off x="3759489" y="3688920"/>
        <a:ext cx="315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50C4D-3025-493B-BC8C-8E1CDCAD9151}">
      <dsp:nvSpPr>
        <dsp:cNvPr id="0" name=""/>
        <dsp:cNvSpPr/>
      </dsp:nvSpPr>
      <dsp:spPr>
        <a:xfrm>
          <a:off x="6081111" y="-767367"/>
          <a:ext cx="5961519" cy="5961519"/>
        </a:xfrm>
        <a:prstGeom prst="blockArc">
          <a:avLst>
            <a:gd name="adj1" fmla="val 8100000"/>
            <a:gd name="adj2" fmla="val 13500000"/>
            <a:gd name="adj3" fmla="val 362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23090A-31CD-43DB-8824-DE079A134868}">
      <dsp:nvSpPr>
        <dsp:cNvPr id="0" name=""/>
        <dsp:cNvSpPr/>
      </dsp:nvSpPr>
      <dsp:spPr>
        <a:xfrm>
          <a:off x="60929" y="442761"/>
          <a:ext cx="6361249" cy="885523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702885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solidFill>
                <a:schemeClr val="bg1"/>
              </a:solidFill>
            </a:rPr>
            <a:t>Creazione </a:t>
          </a:r>
          <a:r>
            <a:rPr lang="it-IT" sz="2400" kern="1200" dirty="0" err="1">
              <a:solidFill>
                <a:schemeClr val="bg1"/>
              </a:solidFill>
            </a:rPr>
            <a:t>DataBase</a:t>
          </a:r>
          <a:r>
            <a:rPr lang="it-IT" sz="2400" kern="1200" dirty="0">
              <a:solidFill>
                <a:schemeClr val="bg1"/>
              </a:solidFill>
            </a:rPr>
            <a:t> </a:t>
          </a:r>
          <a:r>
            <a:rPr lang="it-IT" sz="2400" i="1" kern="1200" dirty="0" err="1">
              <a:solidFill>
                <a:schemeClr val="bg1"/>
              </a:solidFill>
            </a:rPr>
            <a:t>DataMan</a:t>
          </a:r>
          <a:endParaRPr lang="it-IT" sz="2400" i="1" kern="1200" dirty="0">
            <a:solidFill>
              <a:schemeClr val="bg1"/>
            </a:solidFill>
          </a:endParaRPr>
        </a:p>
      </dsp:txBody>
      <dsp:txXfrm>
        <a:off x="104157" y="485989"/>
        <a:ext cx="6274793" cy="799067"/>
      </dsp:txXfrm>
    </dsp:sp>
    <dsp:sp modelId="{CC168F10-CEE8-49BC-969E-05B5CB7B8643}">
      <dsp:nvSpPr>
        <dsp:cNvPr id="0" name=""/>
        <dsp:cNvSpPr/>
      </dsp:nvSpPr>
      <dsp:spPr>
        <a:xfrm>
          <a:off x="5868726" y="332071"/>
          <a:ext cx="1106904" cy="1106904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94B5A9-24F9-4151-B81B-5C9B7B258BD2}">
      <dsp:nvSpPr>
        <dsp:cNvPr id="0" name=""/>
        <dsp:cNvSpPr/>
      </dsp:nvSpPr>
      <dsp:spPr>
        <a:xfrm>
          <a:off x="60929" y="1771047"/>
          <a:ext cx="6039361" cy="885523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702885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solidFill>
                <a:schemeClr val="bg1"/>
              </a:solidFill>
            </a:rPr>
            <a:t>Upload in formato </a:t>
          </a:r>
          <a:r>
            <a:rPr lang="it-IT" sz="2400" i="1" kern="1200" dirty="0">
              <a:solidFill>
                <a:schemeClr val="bg1"/>
              </a:solidFill>
            </a:rPr>
            <a:t>JSON</a:t>
          </a:r>
          <a:r>
            <a:rPr lang="it-IT" sz="2400" kern="1200" dirty="0">
              <a:solidFill>
                <a:schemeClr val="bg1"/>
              </a:solidFill>
            </a:rPr>
            <a:t> per ogni file al termine di ogni passaggio</a:t>
          </a:r>
          <a:endParaRPr lang="it-IT" sz="2400" i="1" kern="1200" dirty="0">
            <a:solidFill>
              <a:schemeClr val="bg1"/>
            </a:solidFill>
          </a:endParaRPr>
        </a:p>
      </dsp:txBody>
      <dsp:txXfrm>
        <a:off x="104157" y="1814275"/>
        <a:ext cx="5952905" cy="799067"/>
      </dsp:txXfrm>
    </dsp:sp>
    <dsp:sp modelId="{CF3BCDB8-5FD8-4491-B944-D029DE8E5C37}">
      <dsp:nvSpPr>
        <dsp:cNvPr id="0" name=""/>
        <dsp:cNvSpPr/>
      </dsp:nvSpPr>
      <dsp:spPr>
        <a:xfrm>
          <a:off x="5546838" y="1660357"/>
          <a:ext cx="1106904" cy="11069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38E9F8-A6CB-412D-9A0B-EFEEF4A468DC}">
      <dsp:nvSpPr>
        <dsp:cNvPr id="0" name=""/>
        <dsp:cNvSpPr/>
      </dsp:nvSpPr>
      <dsp:spPr>
        <a:xfrm>
          <a:off x="60929" y="3099333"/>
          <a:ext cx="6361249" cy="885523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accent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60960" tIns="60960" rIns="702885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solidFill>
                <a:schemeClr val="bg1"/>
              </a:solidFill>
            </a:rPr>
            <a:t>Utilizzo di </a:t>
          </a:r>
          <a:r>
            <a:rPr lang="it-IT" sz="2400" i="1" kern="1200" dirty="0" err="1">
              <a:solidFill>
                <a:schemeClr val="bg1"/>
              </a:solidFill>
            </a:rPr>
            <a:t>PyMongo</a:t>
          </a:r>
          <a:r>
            <a:rPr lang="it-IT" sz="2400" kern="1200" dirty="0">
              <a:solidFill>
                <a:schemeClr val="bg1"/>
              </a:solidFill>
            </a:rPr>
            <a:t> per la lettura dal Database creato</a:t>
          </a:r>
          <a:endParaRPr lang="it-IT" sz="2400" i="1" kern="1200" dirty="0">
            <a:solidFill>
              <a:schemeClr val="bg1"/>
            </a:solidFill>
          </a:endParaRPr>
        </a:p>
      </dsp:txBody>
      <dsp:txXfrm>
        <a:off x="104157" y="3142561"/>
        <a:ext cx="6274793" cy="799067"/>
      </dsp:txXfrm>
    </dsp:sp>
    <dsp:sp modelId="{ECBDC1B5-6D0A-40D7-A756-A5DFBE3796B0}">
      <dsp:nvSpPr>
        <dsp:cNvPr id="0" name=""/>
        <dsp:cNvSpPr/>
      </dsp:nvSpPr>
      <dsp:spPr>
        <a:xfrm>
          <a:off x="5868726" y="2988642"/>
          <a:ext cx="1106904" cy="11069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0D8C6-8935-5E47-AB3F-62EA49D23738}" type="datetimeFigureOut">
              <a:rPr lang="it-IT" smtClean="0"/>
              <a:t>13/07/2021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19CB4-B544-8D4C-9119-817FC51862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6249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19CB4-B544-8D4C-9119-817FC518624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7232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19CB4-B544-8D4C-9119-817FC518624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2394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19CB4-B544-8D4C-9119-817FC518624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5599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19CB4-B544-8D4C-9119-817FC518624F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2306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5927EEF2-1028-B14B-8880-BF80AABFFD88}" type="datetime1">
              <a:rPr lang="it-IT" smtClean="0"/>
              <a:t>13/07/2021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08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F0E7-99DD-7248-B3AF-B22FE1EEB9A3}" type="datetime1">
              <a:rPr lang="it-IT" smtClean="0"/>
              <a:t>13/07/2021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8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445A-5A43-BE4E-8F7D-463728FB0AE3}" type="datetime1">
              <a:rPr lang="it-IT" smtClean="0"/>
              <a:t>13/07/2021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8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F66A625-8208-F44C-B62F-756814EDEBC2}" type="datetime1">
              <a:rPr lang="it-IT" smtClean="0"/>
              <a:t>13/07/2021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5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705C-4E0B-4F4E-BF63-BA798587F4D7}" type="datetime1">
              <a:rPr lang="it-IT" smtClean="0"/>
              <a:t>13/07/2021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8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B4541556-65D6-E34D-AE1E-5A50024DA286}" type="datetime1">
              <a:rPr lang="it-IT" smtClean="0"/>
              <a:t>13/07/2021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6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0E37808-EBF4-024B-8551-FAEF55DCED40}" type="datetime1">
              <a:rPr lang="it-IT" smtClean="0"/>
              <a:t>13/07/2021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B78B-0BD1-2647-B2B6-B165EA2248D3}" type="datetime1">
              <a:rPr lang="it-IT" smtClean="0"/>
              <a:t>13/07/2021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03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B5C8-FF7F-A946-973B-6F279F61853F}" type="datetime1">
              <a:rPr lang="it-IT" smtClean="0"/>
              <a:t>13/07/2021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94A84A1-2BCC-134B-A487-D400AFE4DC7A}" type="datetime1">
              <a:rPr lang="it-IT" smtClean="0"/>
              <a:t>13/07/2021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4771BB6F-DA11-6548-A837-D909066AA708}" type="datetime1">
              <a:rPr lang="it-IT" smtClean="0"/>
              <a:t>13/07/2021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7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B283B-76FB-0647-A01F-CF48E4565E8B}" type="datetime1">
              <a:rPr lang="it-IT" smtClean="0"/>
              <a:t>13/07/2021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YouTube ai tempi del Covid-19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7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8" r:id="rId6"/>
    <p:sldLayoutId id="2147483733" r:id="rId7"/>
    <p:sldLayoutId id="2147483734" r:id="rId8"/>
    <p:sldLayoutId id="2147483735" r:id="rId9"/>
    <p:sldLayoutId id="2147483737" r:id="rId10"/>
    <p:sldLayoutId id="214748373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5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 descr="Immagine che contiene testo, persona, telefono, cellulare&#10;&#10;Descrizione generata automaticamente">
            <a:extLst>
              <a:ext uri="{FF2B5EF4-FFF2-40B4-BE49-F238E27FC236}">
                <a16:creationId xmlns:a16="http://schemas.microsoft.com/office/drawing/2014/main" id="{833564E3-A86C-47CF-9840-C47B6484A6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4" r="11793" b="-1"/>
          <a:stretch/>
        </p:blipFill>
        <p:spPr>
          <a:xfrm>
            <a:off x="-1434193" y="0"/>
            <a:ext cx="8668492" cy="6857990"/>
          </a:xfrm>
          <a:prstGeom prst="rect">
            <a:avLst/>
          </a:prstGeom>
        </p:spPr>
      </p:pic>
      <p:sp>
        <p:nvSpPr>
          <p:cNvPr id="34" name="Rectangle 37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5F7ED29-8438-1E4A-9729-EC8DF3031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it-IT" sz="4800"/>
              <a:t>Il caso </a:t>
            </a:r>
            <a:r>
              <a:rPr lang="it-IT" sz="4800" b="1"/>
              <a:t>GameStop</a:t>
            </a:r>
            <a:r>
              <a:rPr lang="it-IT" sz="4800"/>
              <a:t>	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E862D9A-A3F7-6E4B-8372-5755FD7FD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it-IT" sz="2000" dirty="0"/>
              <a:t>Un </a:t>
            </a:r>
            <a:r>
              <a:rPr lang="it-IT" sz="2000"/>
              <a:t>approccio data-driven</a:t>
            </a:r>
            <a:endParaRPr lang="it-IT" sz="2000" dirty="0"/>
          </a:p>
        </p:txBody>
      </p:sp>
      <p:sp>
        <p:nvSpPr>
          <p:cNvPr id="35" name="Rectangle 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6552B47E-368B-2C44-BD6B-63FD1F75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66120" y="6485501"/>
            <a:ext cx="3478971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9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Marta La Franca, Alessandra </a:t>
            </a:r>
            <a:r>
              <a:rPr lang="en-US" sz="9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Maggipinto</a:t>
            </a:r>
            <a:r>
              <a:rPr lang="en-US" sz="9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 </a:t>
            </a:r>
            <a:r>
              <a:rPr lang="it-IT" sz="9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Alessandro </a:t>
            </a:r>
            <a:r>
              <a:rPr lang="it-IT" sz="9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Risaro</a:t>
            </a:r>
            <a:endParaRPr lang="en-US" sz="9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971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9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31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627003B-2088-8145-83AE-100C225A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it-IT" sz="3600" dirty="0"/>
              <a:t>Qualità dei dati</a:t>
            </a:r>
          </a:p>
        </p:txBody>
      </p:sp>
      <p:sp>
        <p:nvSpPr>
          <p:cNvPr id="29" name="Rectangle 33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253CD55-45D1-4745-987F-1D1124B6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Il </a:t>
            </a:r>
            <a:r>
              <a:rPr lang="en-US" dirty="0" err="1"/>
              <a:t>caso</a:t>
            </a:r>
            <a:r>
              <a:rPr lang="en-US" dirty="0"/>
              <a:t> GameStop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BD1C31-9837-1B40-99A2-0B90E0B3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 dirty="0"/>
          </a:p>
        </p:txBody>
      </p:sp>
      <p:graphicFrame>
        <p:nvGraphicFramePr>
          <p:cNvPr id="17" name="Segnaposto contenuto 2">
            <a:extLst>
              <a:ext uri="{FF2B5EF4-FFF2-40B4-BE49-F238E27FC236}">
                <a16:creationId xmlns:a16="http://schemas.microsoft.com/office/drawing/2014/main" id="{E0467B58-C8B4-4568-A41D-C041828BF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051613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603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B240E1-5FCE-4B6B-9275-A2497E34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Storage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62ECE29-A6F9-489F-B6B8-04227C07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caso</a:t>
            </a:r>
            <a:r>
              <a:rPr lang="en-US" dirty="0"/>
              <a:t> GameStop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2F4A0AD-4BE6-40FE-ADED-425E676E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C9616ABC-99C3-475B-8BFE-1050676343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9787112"/>
              </p:ext>
            </p:extLst>
          </p:nvPr>
        </p:nvGraphicFramePr>
        <p:xfrm>
          <a:off x="5155096" y="1928731"/>
          <a:ext cx="7036904" cy="4427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4">
            <a:extLst>
              <a:ext uri="{FF2B5EF4-FFF2-40B4-BE49-F238E27FC236}">
                <a16:creationId xmlns:a16="http://schemas.microsoft.com/office/drawing/2014/main" id="{7CC75448-4471-47DB-B8DF-F84CD9B31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6435" y="2340610"/>
            <a:ext cx="944735" cy="94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Json - Free interface icons">
            <a:extLst>
              <a:ext uri="{FF2B5EF4-FFF2-40B4-BE49-F238E27FC236}">
                <a16:creationId xmlns:a16="http://schemas.microsoft.com/office/drawing/2014/main" id="{FE67EDEE-A726-4F3C-B7AF-A7D5EBC36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695" y="3756250"/>
            <a:ext cx="753563" cy="75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A123AD7-69BF-4E3A-B3DC-C152ACD015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26435" y="5022447"/>
            <a:ext cx="937982" cy="94658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04A36E6-C484-461E-974F-F38A487752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06134" y="2555835"/>
            <a:ext cx="2532466" cy="297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2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E761E0-40EF-5340-A122-3C24CF3E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Prima infografica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F24ABE12-00CC-9E41-9AE1-E6A2C8CC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caso</a:t>
            </a:r>
            <a:r>
              <a:rPr lang="en-US" dirty="0"/>
              <a:t> GameStop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75BAD930-61B7-B54B-8E78-E85D1372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E0EB5166-20B9-4223-8A95-0A0D7DEE59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92392" y="2270514"/>
            <a:ext cx="5014480" cy="3956937"/>
          </a:xfrm>
        </p:spPr>
      </p:pic>
    </p:spTree>
    <p:extLst>
      <p:ext uri="{BB962C8B-B14F-4D97-AF65-F5344CB8AC3E}">
        <p14:creationId xmlns:p14="http://schemas.microsoft.com/office/powerpoint/2010/main" val="214989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E761E0-40EF-5340-A122-3C24CF3E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Seconda infografica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F24ABE12-00CC-9E41-9AE1-E6A2C8CC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Il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caso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GameStop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75BAD930-61B7-B54B-8E78-E85D1372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B7808FCE-CC00-41C7-B5D1-1E3D915882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61408" y="2274945"/>
            <a:ext cx="7469183" cy="3950930"/>
          </a:xfrm>
        </p:spPr>
      </p:pic>
    </p:spTree>
    <p:extLst>
      <p:ext uri="{BB962C8B-B14F-4D97-AF65-F5344CB8AC3E}">
        <p14:creationId xmlns:p14="http://schemas.microsoft.com/office/powerpoint/2010/main" val="7474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E761E0-40EF-5340-A122-3C24CF3E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Terza infografica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F24ABE12-00CC-9E41-9AE1-E6A2C8CC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Il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caso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GameStop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75BAD930-61B7-B54B-8E78-E85D1372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76546275-2397-4C16-A3C7-1B4736F4AF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63746" y="2140944"/>
            <a:ext cx="7264507" cy="4084290"/>
          </a:xfrm>
        </p:spPr>
      </p:pic>
    </p:spTree>
    <p:extLst>
      <p:ext uri="{BB962C8B-B14F-4D97-AF65-F5344CB8AC3E}">
        <p14:creationId xmlns:p14="http://schemas.microsoft.com/office/powerpoint/2010/main" val="391312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E761E0-40EF-5340-A122-3C24CF3E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Quarta infografica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F24ABE12-00CC-9E41-9AE1-E6A2C8CC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Il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caso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GameStop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75BAD930-61B7-B54B-8E78-E85D1372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76162146-7AC0-4227-8965-F4E027D0C4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40401" y="2093139"/>
            <a:ext cx="5318461" cy="4263211"/>
          </a:xfrm>
        </p:spPr>
      </p:pic>
    </p:spTree>
    <p:extLst>
      <p:ext uri="{BB962C8B-B14F-4D97-AF65-F5344CB8AC3E}">
        <p14:creationId xmlns:p14="http://schemas.microsoft.com/office/powerpoint/2010/main" val="368229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E761E0-40EF-5340-A122-3C24CF3E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Quinta infografica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F24ABE12-00CC-9E41-9AE1-E6A2C8CC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Il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caso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GameStop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75BAD930-61B7-B54B-8E78-E85D1372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10BC8393-9BE6-4B00-AB09-631F1BABA0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26589" y="2174033"/>
            <a:ext cx="5138821" cy="4020858"/>
          </a:xfrm>
        </p:spPr>
      </p:pic>
    </p:spTree>
    <p:extLst>
      <p:ext uri="{BB962C8B-B14F-4D97-AF65-F5344CB8AC3E}">
        <p14:creationId xmlns:p14="http://schemas.microsoft.com/office/powerpoint/2010/main" val="26304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65D680-B550-2843-9927-09322E45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Questionari sulla </a:t>
            </a:r>
            <a:r>
              <a:rPr lang="it-IT" b="1" dirty="0">
                <a:solidFill>
                  <a:srgbClr val="FF5600"/>
                </a:solidFill>
              </a:rPr>
              <a:t>qualità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D125F69E-A13A-7A45-A053-F7CADB14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caso</a:t>
            </a:r>
            <a:r>
              <a:rPr lang="en-US" dirty="0"/>
              <a:t> GameStop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FCD11205-BE8D-1840-AC00-8306B5E1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C05A5F21-240A-4AB5-B95E-9F68758253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7048" y="2319119"/>
            <a:ext cx="4940898" cy="3853081"/>
          </a:xfrm>
          <a:ln w="19050">
            <a:solidFill>
              <a:srgbClr val="FF5600"/>
            </a:solidFill>
            <a:prstDash val="sysDash"/>
          </a:ln>
        </p:spPr>
      </p:pic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83215898-6D5D-49B1-AD83-485AB8B109B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0" y="2287467"/>
            <a:ext cx="4940898" cy="3853081"/>
          </a:xfrm>
          <a:ln w="19050">
            <a:solidFill>
              <a:srgbClr val="FF5600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119327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65D680-B550-2843-9927-09322E45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Questionari sulla </a:t>
            </a:r>
            <a:r>
              <a:rPr lang="it-IT" b="1" dirty="0">
                <a:solidFill>
                  <a:srgbClr val="FF5600"/>
                </a:solidFill>
              </a:rPr>
              <a:t>qualità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D125F69E-A13A-7A45-A053-F7CADB14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caso</a:t>
            </a:r>
            <a:r>
              <a:rPr lang="en-US" dirty="0"/>
              <a:t> GameStop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FCD11205-BE8D-1840-AC00-8306B5E1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C05A5F21-240A-4AB5-B95E-9F68758253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47048" y="2319119"/>
            <a:ext cx="4940898" cy="3853080"/>
          </a:xfrm>
          <a:ln w="19050">
            <a:solidFill>
              <a:srgbClr val="FF5600"/>
            </a:solidFill>
            <a:prstDash val="sysDash"/>
          </a:ln>
        </p:spPr>
      </p:pic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83215898-6D5D-49B1-AD83-485AB8B109B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6096000" y="2287467"/>
            <a:ext cx="4940898" cy="3853080"/>
          </a:xfrm>
          <a:ln w="19050">
            <a:solidFill>
              <a:srgbClr val="FF5600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134571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65D680-B550-2843-9927-09322E45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Questionari sulla </a:t>
            </a:r>
            <a:r>
              <a:rPr lang="it-IT" b="1" dirty="0">
                <a:solidFill>
                  <a:srgbClr val="FF5600"/>
                </a:solidFill>
              </a:rPr>
              <a:t>qualità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D125F69E-A13A-7A45-A053-F7CADB14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caso</a:t>
            </a:r>
            <a:r>
              <a:rPr lang="en-US" dirty="0"/>
              <a:t> GameStop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FCD11205-BE8D-1840-AC00-8306B5E1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C05A5F21-240A-4AB5-B95E-9F68758253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3625552" y="2319119"/>
            <a:ext cx="4940896" cy="3853080"/>
          </a:xfrm>
          <a:ln w="19050">
            <a:solidFill>
              <a:srgbClr val="FF5600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88053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72C7A71F-A746-4AB2-8FF5-03D4135FA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17FF8914-DDE9-46F8-AF0A-54FD0AC09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FE05FC1-FB38-AF4E-80BC-A57908209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6601" y="2221121"/>
            <a:ext cx="3134176" cy="2990849"/>
          </a:xfrm>
        </p:spPr>
        <p:txBody>
          <a:bodyPr anchor="ctr">
            <a:normAutofit/>
          </a:bodyPr>
          <a:lstStyle/>
          <a:p>
            <a:r>
              <a:rPr lang="it-IT" sz="4400" dirty="0"/>
              <a:t>Domande </a:t>
            </a:r>
            <a:br>
              <a:rPr lang="it-IT" sz="4400" dirty="0"/>
            </a:br>
            <a:r>
              <a:rPr lang="it-IT" sz="4400" dirty="0"/>
              <a:t>di </a:t>
            </a:r>
            <a:br>
              <a:rPr lang="it-IT" sz="4400" dirty="0"/>
            </a:br>
            <a:r>
              <a:rPr lang="it-IT" sz="4400" dirty="0"/>
              <a:t>ricerca	</a:t>
            </a:r>
            <a:br>
              <a:rPr lang="it-IT" sz="5400" dirty="0"/>
            </a:br>
            <a:endParaRPr lang="it-IT" sz="5400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094C1DE0-31FE-4AD0-95EA-B65CA6B8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736409-6C07-4CE8-86F8-1174E2235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E310572-4DEF-44E7-9AE7-C09B0C9237D8}"/>
              </a:ext>
            </a:extLst>
          </p:cNvPr>
          <p:cNvSpPr txBox="1"/>
          <p:nvPr/>
        </p:nvSpPr>
        <p:spPr>
          <a:xfrm>
            <a:off x="1864239" y="1777275"/>
            <a:ext cx="658090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dirty="0">
                <a:ea typeface="+mn-lt"/>
                <a:cs typeface="+mn-lt"/>
              </a:rPr>
              <a:t>Esiste una relazione tra prezzo delle azioni </a:t>
            </a:r>
            <a:r>
              <a:rPr lang="it-IT" sz="2000" dirty="0" err="1">
                <a:ea typeface="+mn-lt"/>
                <a:cs typeface="+mn-lt"/>
              </a:rPr>
              <a:t>GameStop</a:t>
            </a:r>
            <a:r>
              <a:rPr lang="it-IT" sz="2000" dirty="0">
                <a:ea typeface="+mn-lt"/>
                <a:cs typeface="+mn-lt"/>
              </a:rPr>
              <a:t> e il numero di interazioni su "</a:t>
            </a:r>
            <a:r>
              <a:rPr lang="it-IT" sz="2000" dirty="0" err="1">
                <a:ea typeface="+mn-lt"/>
                <a:cs typeface="+mn-lt"/>
              </a:rPr>
              <a:t>wallstreetbets</a:t>
            </a:r>
            <a:r>
              <a:rPr lang="it-IT" sz="2000" dirty="0">
                <a:ea typeface="+mn-lt"/>
                <a:cs typeface="+mn-lt"/>
              </a:rPr>
              <a:t>"</a:t>
            </a:r>
            <a:r>
              <a:rPr lang="it-IT" sz="2000" b="1" dirty="0">
                <a:solidFill>
                  <a:srgbClr val="FF5600"/>
                </a:solidFill>
                <a:ea typeface="+mn-lt"/>
                <a:cs typeface="+mn-lt"/>
              </a:rPr>
              <a:t>?</a:t>
            </a:r>
            <a:endParaRPr lang="it-IT" sz="2000" dirty="0">
              <a:solidFill>
                <a:srgbClr val="FF5600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180ABEB-B87E-478A-A7B1-5B48C46CD42D}"/>
              </a:ext>
            </a:extLst>
          </p:cNvPr>
          <p:cNvSpPr txBox="1"/>
          <p:nvPr/>
        </p:nvSpPr>
        <p:spPr>
          <a:xfrm>
            <a:off x="1805892" y="2981774"/>
            <a:ext cx="658090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dirty="0">
                <a:ea typeface="+mn-lt"/>
                <a:cs typeface="+mn-lt"/>
              </a:rPr>
              <a:t>Esiste una relazione tra prezzo delle azioni </a:t>
            </a:r>
            <a:r>
              <a:rPr lang="it-IT" sz="2000" dirty="0" err="1">
                <a:ea typeface="+mn-lt"/>
                <a:cs typeface="+mn-lt"/>
              </a:rPr>
              <a:t>GameStop</a:t>
            </a:r>
            <a:r>
              <a:rPr lang="it-IT" sz="2000" dirty="0">
                <a:ea typeface="+mn-lt"/>
                <a:cs typeface="+mn-lt"/>
              </a:rPr>
              <a:t> e l’umore degli utenti </a:t>
            </a:r>
            <a:r>
              <a:rPr lang="it-IT" sz="2000" dirty="0" err="1">
                <a:ea typeface="+mn-lt"/>
                <a:cs typeface="+mn-lt"/>
              </a:rPr>
              <a:t>di"wallstreetbets</a:t>
            </a:r>
            <a:r>
              <a:rPr lang="it-IT" sz="2000" dirty="0">
                <a:ea typeface="+mn-lt"/>
                <a:cs typeface="+mn-lt"/>
              </a:rPr>
              <a:t>"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FF5600"/>
                </a:solidFill>
                <a:effectLst/>
                <a:uLnTx/>
                <a:uFillTx/>
                <a:latin typeface="Avenir Next LT Pro"/>
                <a:ea typeface="+mn-lt"/>
                <a:cs typeface="+mn-lt"/>
              </a:rPr>
              <a:t>?</a:t>
            </a:r>
            <a:r>
              <a:rPr lang="it-IT" sz="2000" dirty="0">
                <a:ea typeface="+mn-lt"/>
                <a:cs typeface="+mn-lt"/>
              </a:rPr>
              <a:t> Quest’ultimo influenza il volume di scambio</a:t>
            </a:r>
            <a:r>
              <a:rPr lang="it-IT" sz="2000" b="1" dirty="0">
                <a:solidFill>
                  <a:srgbClr val="FF5600"/>
                </a:solidFill>
                <a:ea typeface="+mn-lt"/>
                <a:cs typeface="+mn-lt"/>
              </a:rPr>
              <a:t>?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235DDC0-C38E-4F29-8456-6014CDC56B13}"/>
              </a:ext>
            </a:extLst>
          </p:cNvPr>
          <p:cNvSpPr txBox="1"/>
          <p:nvPr/>
        </p:nvSpPr>
        <p:spPr>
          <a:xfrm>
            <a:off x="1055300" y="1780623"/>
            <a:ext cx="81663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4400" b="1" dirty="0">
                <a:solidFill>
                  <a:schemeClr val="accent1"/>
                </a:solidFill>
              </a:rPr>
              <a:t>1.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F983428-BAB0-4F55-9ADC-978BDBCAA263}"/>
              </a:ext>
            </a:extLst>
          </p:cNvPr>
          <p:cNvSpPr txBox="1"/>
          <p:nvPr/>
        </p:nvSpPr>
        <p:spPr>
          <a:xfrm>
            <a:off x="1018851" y="2960080"/>
            <a:ext cx="84538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4400" b="1" dirty="0">
                <a:solidFill>
                  <a:schemeClr val="accent1"/>
                </a:solidFill>
              </a:rPr>
              <a:t>2.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B4579A9-27FA-AC45-A3A0-216C696B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caso</a:t>
            </a:r>
            <a:r>
              <a:rPr lang="en-US" dirty="0"/>
              <a:t> GameStop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73940B5-18EC-4008-990F-B12290C0888E}"/>
              </a:ext>
            </a:extLst>
          </p:cNvPr>
          <p:cNvSpPr txBox="1"/>
          <p:nvPr/>
        </p:nvSpPr>
        <p:spPr>
          <a:xfrm>
            <a:off x="1045412" y="4205434"/>
            <a:ext cx="84538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4400" b="1" dirty="0">
                <a:solidFill>
                  <a:schemeClr val="accent1"/>
                </a:solidFill>
              </a:rPr>
              <a:t>3.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6EA756F-DB26-4839-835A-540BBD56383E}"/>
              </a:ext>
            </a:extLst>
          </p:cNvPr>
          <p:cNvSpPr txBox="1"/>
          <p:nvPr/>
        </p:nvSpPr>
        <p:spPr>
          <a:xfrm>
            <a:off x="1798235" y="4097876"/>
            <a:ext cx="643877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dirty="0">
                <a:ea typeface="+mn-lt"/>
                <a:cs typeface="+mn-lt"/>
              </a:rPr>
              <a:t>Come cambiano le parole utilizzate dagli utenti di "</a:t>
            </a:r>
            <a:r>
              <a:rPr lang="it-IT" sz="2000" dirty="0" err="1">
                <a:ea typeface="+mn-lt"/>
                <a:cs typeface="+mn-lt"/>
              </a:rPr>
              <a:t>wallstreetbets</a:t>
            </a:r>
            <a:r>
              <a:rPr lang="it-IT" sz="2000" dirty="0">
                <a:ea typeface="+mn-lt"/>
                <a:cs typeface="+mn-lt"/>
              </a:rPr>
              <a:t>" per descrivere </a:t>
            </a:r>
            <a:r>
              <a:rPr lang="it-IT" sz="2000" dirty="0" err="1">
                <a:ea typeface="+mn-lt"/>
                <a:cs typeface="+mn-lt"/>
              </a:rPr>
              <a:t>GameStop</a:t>
            </a:r>
            <a:r>
              <a:rPr lang="it-IT" sz="2000" dirty="0">
                <a:ea typeface="+mn-lt"/>
                <a:cs typeface="+mn-lt"/>
              </a:rPr>
              <a:t> e qual è il sentiment legato ad esse in diversi archi temporali</a:t>
            </a:r>
            <a:r>
              <a:rPr lang="it-IT" sz="2000" b="1" dirty="0">
                <a:solidFill>
                  <a:srgbClr val="FF5600"/>
                </a:solidFill>
                <a:ea typeface="+mn-lt"/>
                <a:cs typeface="+mn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7030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9EAB82-18C3-244B-9142-C84F8542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dirty="0"/>
              <a:t>Esecuzione </a:t>
            </a:r>
            <a:br>
              <a:rPr lang="en-US" sz="4400" dirty="0"/>
            </a:br>
            <a:r>
              <a:rPr lang="en-US" sz="4400" dirty="0"/>
              <a:t>dei </a:t>
            </a:r>
            <a:r>
              <a:rPr lang="en-US" sz="4400" b="1" dirty="0">
                <a:solidFill>
                  <a:schemeClr val="accent1"/>
                </a:solidFill>
              </a:rPr>
              <a:t>task</a:t>
            </a:r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1BB7C2E1-26A5-4168-AE52-927B60B531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9632" y="2546252"/>
            <a:ext cx="4938712" cy="3132628"/>
          </a:xfrm>
          <a:ln>
            <a:solidFill>
              <a:srgbClr val="FF5600"/>
            </a:solidFill>
          </a:ln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6B22881-B477-7742-B6F1-5A1E1AB1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65166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Il </a:t>
            </a:r>
            <a:r>
              <a:rPr lang="en-US" kern="12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caso</a:t>
            </a:r>
            <a:r>
              <a:rPr lang="en-US" kern="12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GameStop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DCB219A-B81E-8241-8B44-D5A9D56A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11D0CD2C-B79B-431C-8F15-67E858E032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42735" y="2545382"/>
            <a:ext cx="4937125" cy="3132628"/>
          </a:xfrm>
          <a:ln>
            <a:solidFill>
              <a:srgbClr val="FF5600"/>
            </a:solidFill>
          </a:ln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69C599E-16D3-4DAD-BB71-C2F0321B5A07}"/>
              </a:ext>
            </a:extLst>
          </p:cNvPr>
          <p:cNvSpPr txBox="1"/>
          <p:nvPr/>
        </p:nvSpPr>
        <p:spPr>
          <a:xfrm>
            <a:off x="3687732" y="2376993"/>
            <a:ext cx="178312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1° infografica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559843F-A47C-4094-8C82-7E7C6E56306A}"/>
              </a:ext>
            </a:extLst>
          </p:cNvPr>
          <p:cNvSpPr txBox="1"/>
          <p:nvPr/>
        </p:nvSpPr>
        <p:spPr>
          <a:xfrm>
            <a:off x="9020531" y="2361586"/>
            <a:ext cx="178312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2° infografica</a:t>
            </a:r>
          </a:p>
        </p:txBody>
      </p:sp>
    </p:spTree>
    <p:extLst>
      <p:ext uri="{BB962C8B-B14F-4D97-AF65-F5344CB8AC3E}">
        <p14:creationId xmlns:p14="http://schemas.microsoft.com/office/powerpoint/2010/main" val="161441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FB88D43-0E77-4124-A027-71CB721A4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/>
              <a:t>Esecuzione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 err="1"/>
              <a:t>dei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accent1"/>
                </a:solidFill>
              </a:rPr>
              <a:t>task</a:t>
            </a:r>
            <a:endParaRPr lang="en-US" sz="3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Segnaposto contenuto 17">
            <a:extLst>
              <a:ext uri="{FF2B5EF4-FFF2-40B4-BE49-F238E27FC236}">
                <a16:creationId xmlns:a16="http://schemas.microsoft.com/office/drawing/2014/main" id="{BD722543-78FF-4E2A-A018-254D4961B8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830963" y="3019971"/>
            <a:ext cx="4353596" cy="2731161"/>
          </a:xfrm>
          <a:ln>
            <a:solidFill>
              <a:srgbClr val="FF5600"/>
            </a:solidFill>
          </a:ln>
        </p:spPr>
      </p:pic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EA904D8F-CC3E-4458-9278-3987408C14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84512" y="3335461"/>
            <a:ext cx="5010411" cy="2743200"/>
          </a:xfrm>
          <a:prstGeom prst="rect">
            <a:avLst/>
          </a:prstGeom>
          <a:ln>
            <a:solidFill>
              <a:srgbClr val="FF5600"/>
            </a:solidFill>
          </a:ln>
        </p:spPr>
      </p:pic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E7C9E0CD-04CA-41E6-9828-A2AB49E1C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513" y="323603"/>
            <a:ext cx="5010411" cy="2743200"/>
          </a:xfrm>
          <a:prstGeom prst="rect">
            <a:avLst/>
          </a:prstGeom>
          <a:ln>
            <a:solidFill>
              <a:srgbClr val="FF5600"/>
            </a:solidFill>
          </a:ln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4A953D-5350-4930-BA3D-D72E7924F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5318" y="6351834"/>
            <a:ext cx="38801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Il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caso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GameStop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906A5F-F9E4-4C4B-809B-55442E895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29529" y="6356350"/>
            <a:ext cx="14235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3F004FF-1585-418F-B92D-966A6B3297A5}"/>
              </a:ext>
            </a:extLst>
          </p:cNvPr>
          <p:cNvSpPr txBox="1"/>
          <p:nvPr/>
        </p:nvSpPr>
        <p:spPr>
          <a:xfrm>
            <a:off x="9189718" y="136525"/>
            <a:ext cx="178312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3° infografica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532466C-C198-4090-B1B7-28219A4C2FB3}"/>
              </a:ext>
            </a:extLst>
          </p:cNvPr>
          <p:cNvSpPr txBox="1"/>
          <p:nvPr/>
        </p:nvSpPr>
        <p:spPr>
          <a:xfrm>
            <a:off x="9189718" y="3150795"/>
            <a:ext cx="178312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4° infografica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4756825F-ACA9-479D-B5E4-0398CC34033D}"/>
              </a:ext>
            </a:extLst>
          </p:cNvPr>
          <p:cNvSpPr txBox="1"/>
          <p:nvPr/>
        </p:nvSpPr>
        <p:spPr>
          <a:xfrm>
            <a:off x="3004036" y="2761364"/>
            <a:ext cx="178312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5° infografica</a:t>
            </a:r>
          </a:p>
        </p:txBody>
      </p:sp>
    </p:spTree>
    <p:extLst>
      <p:ext uri="{BB962C8B-B14F-4D97-AF65-F5344CB8AC3E}">
        <p14:creationId xmlns:p14="http://schemas.microsoft.com/office/powerpoint/2010/main" val="3505755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9B9E8A9-352D-4DCB-9485-C777000D4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1426425-3B11-5442-8EFA-C3B8716E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z="4400" b="1">
                <a:solidFill>
                  <a:schemeClr val="accent1"/>
                </a:solidFill>
              </a:rPr>
              <a:t>Correlazioni</a:t>
            </a:r>
            <a:r>
              <a:rPr lang="it-IT" sz="4400"/>
              <a:t> tra le variabili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2A9B0E5-C2C1-4B85-99A9-117A659D5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8AEACA-9535-4BE8-A91B-8BE82BA54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9EFC8B14-E05D-4FB3-AB43-0B91D1261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6917" y="197154"/>
            <a:ext cx="3270018" cy="2519413"/>
          </a:xfrm>
          <a:ln w="19050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it-IT" sz="1800" dirty="0"/>
              <a:t>Nella prima e la seconda l’</a:t>
            </a:r>
            <a:r>
              <a:rPr lang="it-IT" sz="1800" dirty="0" err="1"/>
              <a:t>informatività</a:t>
            </a:r>
            <a:r>
              <a:rPr lang="it-IT" sz="1800" dirty="0"/>
              <a:t> ha un peso minore sulla valutazione totale.</a:t>
            </a:r>
          </a:p>
          <a:p>
            <a:r>
              <a:rPr lang="it-IT" sz="1800" dirty="0"/>
              <a:t>Nella terza ciò che ha peso minore sul totale è la bellezza.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46162A5-27DA-C04E-999C-3F46791A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04871" y="6415087"/>
            <a:ext cx="4480561" cy="365125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Il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62626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caso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GameStop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6300F6A-133A-0B42-95C5-A7E95197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11769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B2DC25EE-239B-4C5F-AAD1-255A7D5F1EE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62626">
                    <a:lumMod val="50000"/>
                    <a:lumOff val="5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262626">
                  <a:lumMod val="50000"/>
                  <a:lumOff val="5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C168940-7CB6-4D94-B315-F93DEA7FE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82" y="3119357"/>
            <a:ext cx="3645717" cy="3137510"/>
          </a:xfrm>
          <a:prstGeom prst="rect">
            <a:avLst/>
          </a:prstGeom>
        </p:spPr>
      </p:pic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91D7FD6-86BC-4FE2-9B2A-BBDF528BE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281" y="3180994"/>
            <a:ext cx="3645717" cy="3137510"/>
          </a:xfrm>
          <a:prstGeom prst="rect">
            <a:avLst/>
          </a:prstGeom>
        </p:spPr>
      </p:pic>
      <p:pic>
        <p:nvPicPr>
          <p:cNvPr id="10" name="Immagine 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6535991-BB36-4F69-89EF-957786219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780" y="3140163"/>
            <a:ext cx="3676293" cy="316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86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9B9E8A9-352D-4DCB-9485-C777000D4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1426425-3B11-5442-8EFA-C3B8716E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z="4400" b="1">
                <a:solidFill>
                  <a:schemeClr val="accent1"/>
                </a:solidFill>
              </a:rPr>
              <a:t>Correlazioni</a:t>
            </a:r>
            <a:r>
              <a:rPr lang="it-IT" sz="4400"/>
              <a:t> tra le variabili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2A9B0E5-C2C1-4B85-99A9-117A659D5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8AEACA-9535-4BE8-A91B-8BE82BA54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9EFC8B14-E05D-4FB3-AB43-0B91D1261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159332"/>
            <a:ext cx="3270018" cy="2933700"/>
          </a:xfrm>
        </p:spPr>
        <p:txBody>
          <a:bodyPr>
            <a:normAutofit/>
          </a:bodyPr>
          <a:lstStyle/>
          <a:p>
            <a:r>
              <a:rPr lang="it-IT" sz="1800" dirty="0"/>
              <a:t>Nella quarta l’intuitività ha un peso minore sulla valutazione totale.</a:t>
            </a:r>
          </a:p>
          <a:p>
            <a:r>
              <a:rPr lang="it-IT" sz="1800" dirty="0"/>
              <a:t>Nella quinta ciò che ha peso minore sul totale è la bellezza.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46162A5-27DA-C04E-999C-3F46791A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5865" y="6369996"/>
            <a:ext cx="4480561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kern="12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Il </a:t>
            </a:r>
            <a:r>
              <a:rPr lang="en-US" kern="12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caso</a:t>
            </a:r>
            <a:r>
              <a:rPr lang="en-US" kern="120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Ga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meStop</a:t>
            </a:r>
            <a:endParaRPr lang="en-US" kern="1200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6300F6A-133A-0B42-95C5-A7E95197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11769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magine 11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7FD75D4-9FFB-48D6-8C69-3C1611573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457" y="210748"/>
            <a:ext cx="3671511" cy="2948584"/>
          </a:xfrm>
          <a:prstGeom prst="rect">
            <a:avLst/>
          </a:prstGeom>
        </p:spPr>
      </p:pic>
      <p:pic>
        <p:nvPicPr>
          <p:cNvPr id="14" name="Immagine 1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70370438-449F-4ED9-B51E-E61C84A84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294" y="3206761"/>
            <a:ext cx="3675609" cy="316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64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5A6BF5-C9B1-134E-8E0F-A0C6B7FB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Cosa abbiamo imparato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367F20-202B-C140-ACD2-DFCF143A1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169014"/>
            <a:ext cx="4937760" cy="593875"/>
          </a:xfrm>
        </p:spPr>
        <p:txBody>
          <a:bodyPr>
            <a:normAutofit/>
          </a:bodyPr>
          <a:lstStyle/>
          <a:p>
            <a:pPr algn="ctr"/>
            <a:r>
              <a:rPr lang="it-IT" sz="2800" dirty="0">
                <a:solidFill>
                  <a:schemeClr val="accent1"/>
                </a:solidFill>
              </a:rPr>
              <a:t>Conclusioni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FFF822-486D-DE48-8456-2674890B0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2772368"/>
            <a:ext cx="4937760" cy="341536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it-IT" dirty="0"/>
              <a:t>Il prezzo delle azioni </a:t>
            </a:r>
            <a:r>
              <a:rPr lang="it-IT" dirty="0" err="1"/>
              <a:t>GameStop</a:t>
            </a:r>
            <a:r>
              <a:rPr lang="it-IT" dirty="0"/>
              <a:t> ha influenzato il sentiment e il numero di interazioni degli utenti.</a:t>
            </a:r>
          </a:p>
          <a:p>
            <a:r>
              <a:rPr lang="it-IT" dirty="0"/>
              <a:t>Non si è osservata una relazione tra sentiment degli utenti e volume di scambio.</a:t>
            </a:r>
          </a:p>
          <a:p>
            <a:r>
              <a:rPr lang="it-IT" dirty="0"/>
              <a:t>Il sentiment medio è sempre rimasto positivo.</a:t>
            </a:r>
          </a:p>
          <a:p>
            <a:r>
              <a:rPr lang="it-IT" dirty="0"/>
              <a:t>Gli utenti usano parole diverse o le stesse parole in proporzioni diverse in diversi archi temporali.</a:t>
            </a:r>
          </a:p>
          <a:p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5E3C27E-4E89-CB45-A209-365D27A10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7967" y="2169014"/>
            <a:ext cx="4923383" cy="593874"/>
          </a:xfrm>
        </p:spPr>
        <p:txBody>
          <a:bodyPr>
            <a:normAutofit/>
          </a:bodyPr>
          <a:lstStyle/>
          <a:p>
            <a:pPr algn="ctr"/>
            <a:r>
              <a:rPr lang="it-IT" sz="2800" dirty="0">
                <a:solidFill>
                  <a:schemeClr val="accent1"/>
                </a:solidFill>
              </a:rPr>
              <a:t>Sviluppi futuri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5EA0B21-6B35-A24F-AC4B-10E95C678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3590" y="2762338"/>
            <a:ext cx="4937760" cy="2968511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it-IT" dirty="0"/>
              <a:t>Ampliare il progetto anche ad altre "meme stock" come AMC.</a:t>
            </a:r>
          </a:p>
          <a:p>
            <a:endParaRPr lang="it-IT" dirty="0"/>
          </a:p>
          <a:p>
            <a:r>
              <a:rPr lang="it-IT" dirty="0"/>
              <a:t>Considerare un arco di tempo più recente.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11BFEBAA-30E3-374D-B594-004F809A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caso</a:t>
            </a:r>
            <a:r>
              <a:rPr lang="en-US" dirty="0"/>
              <a:t> GameStop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4A48C235-D11C-0B4E-ADF1-D381B1DD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dirty="0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7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4CA8CDE9-A572-44A1-AD37-C55D534D1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Pipeline del progetto</a:t>
            </a:r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8D6288A7-A0EE-4ADA-B96A-5A3CDF64F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013" y="3105165"/>
            <a:ext cx="10167937" cy="2439957"/>
          </a:xfrm>
        </p:spPr>
      </p:pic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0D4EAF50-12CF-406B-92F3-A2CAB861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caso</a:t>
            </a:r>
            <a:r>
              <a:rPr lang="en-US" dirty="0"/>
              <a:t> GameStop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E7E95229-FA00-4F00-A36F-779D82AF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7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9828-CB60-7341-8D05-8A9808541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Varietà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EAAC7F2-FC4E-EF48-B1FD-53BC9BCFB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24600" y="1981274"/>
            <a:ext cx="4937760" cy="823912"/>
          </a:xfrm>
        </p:spPr>
        <p:txBody>
          <a:bodyPr/>
          <a:lstStyle/>
          <a:p>
            <a:r>
              <a:rPr lang="it-IT" dirty="0"/>
              <a:t>Dati finanziari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3FEC3C0-6ADA-584C-9B03-9AFD48D01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24600" y="2805186"/>
            <a:ext cx="4937760" cy="29685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Terminale </a:t>
            </a:r>
            <a:r>
              <a:rPr lang="it-IT" b="1" dirty="0">
                <a:solidFill>
                  <a:schemeClr val="accent1"/>
                </a:solidFill>
              </a:rPr>
              <a:t>Bloomberg</a:t>
            </a:r>
          </a:p>
          <a:p>
            <a:r>
              <a:rPr lang="it-IT" dirty="0"/>
              <a:t>Formato </a:t>
            </a:r>
            <a:r>
              <a:rPr lang="it-IT" b="1" dirty="0">
                <a:solidFill>
                  <a:schemeClr val="accent1"/>
                </a:solidFill>
              </a:rPr>
              <a:t>CSV</a:t>
            </a:r>
          </a:p>
          <a:p>
            <a:r>
              <a:rPr lang="it-IT" dirty="0"/>
              <a:t>API </a:t>
            </a:r>
            <a:r>
              <a:rPr lang="it-IT" b="1" dirty="0" err="1">
                <a:solidFill>
                  <a:schemeClr val="accent1"/>
                </a:solidFill>
              </a:rPr>
              <a:t>yfinance</a:t>
            </a:r>
            <a:endParaRPr lang="it-IT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it-IT" b="1" dirty="0">
              <a:solidFill>
                <a:schemeClr val="accent1"/>
              </a:solidFill>
            </a:endParaRP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1FBB9AB1-8338-2A49-94B1-EC903FA7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caso</a:t>
            </a:r>
            <a:r>
              <a:rPr lang="en-US" dirty="0"/>
              <a:t> GameStop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4170B519-1660-7247-A12A-6B8539E9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085CB2-EAF4-784E-8155-E8E3FDE1F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3930" y="1898913"/>
            <a:ext cx="4937760" cy="823912"/>
          </a:xfrm>
        </p:spPr>
        <p:txBody>
          <a:bodyPr/>
          <a:lstStyle/>
          <a:p>
            <a:r>
              <a:rPr lang="it-IT" dirty="0"/>
              <a:t>Dati </a:t>
            </a:r>
            <a:r>
              <a:rPr lang="it-IT" dirty="0" err="1"/>
              <a:t>Reddit</a:t>
            </a:r>
            <a:r>
              <a:rPr lang="it-IT" dirty="0"/>
              <a:t>	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41C827-C36D-E34E-9D1F-FEE17FAB6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3930" y="2737961"/>
            <a:ext cx="4937760" cy="29685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 API di </a:t>
            </a:r>
            <a:r>
              <a:rPr lang="it-IT" dirty="0" err="1"/>
              <a:t>Reddit</a:t>
            </a:r>
            <a:r>
              <a:rPr lang="it-IT" dirty="0"/>
              <a:t> </a:t>
            </a:r>
            <a:r>
              <a:rPr lang="it-IT" b="1" dirty="0" err="1">
                <a:solidFill>
                  <a:srgbClr val="FF5600"/>
                </a:solidFill>
              </a:rPr>
              <a:t>pushfit</a:t>
            </a:r>
            <a:endParaRPr lang="it-IT" b="1" dirty="0">
              <a:solidFill>
                <a:srgbClr val="FF5600"/>
              </a:solidFill>
            </a:endParaRPr>
          </a:p>
          <a:p>
            <a:r>
              <a:rPr lang="it-IT" dirty="0"/>
              <a:t>Formato </a:t>
            </a:r>
            <a:r>
              <a:rPr lang="it-IT" b="1" dirty="0">
                <a:solidFill>
                  <a:schemeClr val="accent1"/>
                </a:solidFill>
              </a:rPr>
              <a:t>JSON</a:t>
            </a:r>
          </a:p>
          <a:p>
            <a:r>
              <a:rPr lang="it-IT" dirty="0"/>
              <a:t>Dati con elevato </a:t>
            </a:r>
            <a:r>
              <a:rPr lang="it-IT" b="1" dirty="0">
                <a:solidFill>
                  <a:srgbClr val="FF5600"/>
                </a:solidFill>
              </a:rPr>
              <a:t>tasso di aggiornamento</a:t>
            </a:r>
            <a:endParaRPr lang="en-US" b="1" dirty="0">
              <a:solidFill>
                <a:srgbClr val="FF5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73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F3D5D2-86B7-3A4D-8483-D22F70E7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Raccolta dati </a:t>
            </a:r>
            <a:r>
              <a:rPr lang="it-IT" sz="4400" dirty="0" err="1"/>
              <a:t>Reddit</a:t>
            </a:r>
            <a:endParaRPr lang="it-IT" sz="44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0262F94-FA75-4E1D-8C8D-ED618E307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5094" y="2195195"/>
            <a:ext cx="5901052" cy="3694176"/>
          </a:xfrm>
        </p:spPr>
        <p:txBody>
          <a:bodyPr anchor="ctr">
            <a:normAutofit/>
          </a:bodyPr>
          <a:lstStyle/>
          <a:p>
            <a:r>
              <a:rPr lang="it-IT" sz="2000" dirty="0"/>
              <a:t>Utilizzo di </a:t>
            </a:r>
            <a:r>
              <a:rPr lang="it-IT" sz="2000" b="1" dirty="0">
                <a:solidFill>
                  <a:schemeClr val="accent1"/>
                </a:solidFill>
              </a:rPr>
              <a:t>Kafka</a:t>
            </a:r>
            <a:r>
              <a:rPr lang="it-IT" sz="2000" dirty="0"/>
              <a:t> non necessario, ma importante nel caso di aggiunta di un secondo topic o di un’analisi real-time.</a:t>
            </a:r>
          </a:p>
          <a:p>
            <a:endParaRPr lang="it-IT" sz="2000" dirty="0"/>
          </a:p>
          <a:p>
            <a:r>
              <a:rPr lang="it-IT" sz="2000" dirty="0"/>
              <a:t>Dati salvati in </a:t>
            </a:r>
            <a:r>
              <a:rPr lang="it-IT" sz="2000" b="1" dirty="0" err="1">
                <a:solidFill>
                  <a:schemeClr val="accent1"/>
                </a:solidFill>
              </a:rPr>
              <a:t>MongoDB</a:t>
            </a:r>
            <a:r>
              <a:rPr lang="it-IT" sz="2000" dirty="0"/>
              <a:t>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9CC3382-0FE3-0243-B8C8-EDB83F2F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Il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caso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GameStop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CC33B97-7D99-EC4B-8574-3FDBD2C2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2001DC2-2547-4E8D-B78B-6759C18AD0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8750" l="5938" r="96458">
                        <a14:foregroundMark x1="15417" y1="73281" x2="15208" y2="82813"/>
                        <a14:foregroundMark x1="15208" y1="82813" x2="22604" y2="82500"/>
                        <a14:foregroundMark x1="22604" y1="82500" x2="23125" y2="71250"/>
                        <a14:foregroundMark x1="23125" y1="71250" x2="15417" y2="71406"/>
                        <a14:foregroundMark x1="15417" y1="71406" x2="15208" y2="72813"/>
                        <a14:foregroundMark x1="19896" y1="75938" x2="18750" y2="81563"/>
                        <a14:foregroundMark x1="28229" y1="72500" x2="27917" y2="73281"/>
                        <a14:foregroundMark x1="31458" y1="71250" x2="31042" y2="71250"/>
                        <a14:foregroundMark x1="35625" y1="70000" x2="36250" y2="70156"/>
                        <a14:foregroundMark x1="40313" y1="68906" x2="40729" y2="70313"/>
                        <a14:foregroundMark x1="42604" y1="65938" x2="42604" y2="65938"/>
                        <a14:foregroundMark x1="43438" y1="71094" x2="43438" y2="71094"/>
                        <a14:foregroundMark x1="45000" y1="67344" x2="45000" y2="67344"/>
                        <a14:foregroundMark x1="25000" y1="32344" x2="21458" y2="35313"/>
                        <a14:foregroundMark x1="7292" y1="36875" x2="5938" y2="38438"/>
                        <a14:foregroundMark x1="11875" y1="97031" x2="12083" y2="97969"/>
                        <a14:foregroundMark x1="53021" y1="98906" x2="53021" y2="98906"/>
                        <a14:backgroundMark x1="72083" y1="16406" x2="75000" y2="43281"/>
                        <a14:backgroundMark x1="74167" y1="85000" x2="75417" y2="27031"/>
                        <a14:backgroundMark x1="72708" y1="90156" x2="64479" y2="34219"/>
                        <a14:backgroundMark x1="64479" y1="34219" x2="64479" y2="34219"/>
                        <a14:backgroundMark x1="60729" y1="40938" x2="65313" y2="62187"/>
                        <a14:backgroundMark x1="56563" y1="73125" x2="59062" y2="70625"/>
                        <a14:backgroundMark x1="57188" y1="68125" x2="58229" y2="71250"/>
                        <a14:backgroundMark x1="84688" y1="67656" x2="89583" y2="73281"/>
                        <a14:backgroundMark x1="92604" y1="77969" x2="79688" y2="75469"/>
                        <a14:backgroundMark x1="90521" y1="64844" x2="77604" y2="64844"/>
                        <a14:backgroundMark x1="96458" y1="76250" x2="96458" y2="76250"/>
                        <a14:backgroundMark x1="92813" y1="64375" x2="92396" y2="63281"/>
                        <a14:backgroundMark x1="96458" y1="75313" x2="95938" y2="75313"/>
                        <a14:backgroundMark x1="96354" y1="77813" x2="95104" y2="76563"/>
                        <a14:backgroundMark x1="92396" y1="63125" x2="93646" y2="65781"/>
                        <a14:backgroundMark x1="96771" y1="75469" x2="95625" y2="79844"/>
                        <a14:backgroundMark x1="93229" y1="35938" x2="86771" y2="44219"/>
                        <a14:backgroundMark x1="86771" y1="44219" x2="95938" y2="36563"/>
                        <a14:backgroundMark x1="95938" y1="36563" x2="95938" y2="34531"/>
                        <a14:backgroundMark x1="94583" y1="35156" x2="89896" y2="34219"/>
                        <a14:backgroundMark x1="95833" y1="32656" x2="94375" y2="35781"/>
                        <a14:backgroundMark x1="57708" y1="63281" x2="60938" y2="76094"/>
                        <a14:backgroundMark x1="60938" y1="76094" x2="64271" y2="73750"/>
                        <a14:backgroundMark x1="64479" y1="67500" x2="59479" y2="55156"/>
                        <a14:backgroundMark x1="59479" y1="55156" x2="58125" y2="41875"/>
                        <a14:backgroundMark x1="58125" y1="41875" x2="49688" y2="33281"/>
                        <a14:backgroundMark x1="69792" y1="49219" x2="71042" y2="43594"/>
                        <a14:backgroundMark x1="67500" y1="48125" x2="66875" y2="46250"/>
                        <a14:backgroundMark x1="71354" y1="48438" x2="70313" y2="47656"/>
                        <a14:backgroundMark x1="67083" y1="45156" x2="68542" y2="51719"/>
                        <a14:backgroundMark x1="67083" y1="47031" x2="65417" y2="43281"/>
                        <a14:backgroundMark x1="71458" y1="52344" x2="70313" y2="45313"/>
                        <a14:backgroundMark x1="70729" y1="46563" x2="70833" y2="45781"/>
                        <a14:backgroundMark x1="70625" y1="46250" x2="71563" y2="48281"/>
                        <a14:backgroundMark x1="56667" y1="80938" x2="51458" y2="72813"/>
                        <a14:backgroundMark x1="52188" y1="67813" x2="51146" y2="65781"/>
                        <a14:backgroundMark x1="50208" y1="63281" x2="50313" y2="71250"/>
                        <a14:backgroundMark x1="49583" y1="64375" x2="49063" y2="62031"/>
                        <a14:backgroundMark x1="51458" y1="77969" x2="49583" y2="61875"/>
                        <a14:backgroundMark x1="51771" y1="38125" x2="44271" y2="28906"/>
                        <a14:backgroundMark x1="52708" y1="42500" x2="60313" y2="40625"/>
                        <a14:backgroundMark x1="60313" y1="40625" x2="77083" y2="44063"/>
                        <a14:backgroundMark x1="77083" y1="44063" x2="70833" y2="47656"/>
                        <a14:backgroundMark x1="70833" y1="47656" x2="70729" y2="52031"/>
                        <a14:backgroundMark x1="51146" y1="37813" x2="52604" y2="40000"/>
                        <a14:backgroundMark x1="52188" y1="39063" x2="51458" y2="35781"/>
                        <a14:backgroundMark x1="50313" y1="32188" x2="50313" y2="30781"/>
                        <a14:backgroundMark x1="48854" y1="34844" x2="47917" y2="27969"/>
                        <a14:backgroundMark x1="51042" y1="32031" x2="47083" y2="28438"/>
                        <a14:backgroundMark x1="43646" y1="26094" x2="44375" y2="27813"/>
                        <a14:backgroundMark x1="49896" y1="33125" x2="49896" y2="34375"/>
                        <a14:backgroundMark x1="46563" y1="30625" x2="46563" y2="30625"/>
                        <a14:backgroundMark x1="47396" y1="33125" x2="47396" y2="29531"/>
                        <a14:backgroundMark x1="46875" y1="34531" x2="48854" y2="32969"/>
                        <a14:backgroundMark x1="46563" y1="30156" x2="46563" y2="30156"/>
                        <a14:backgroundMark x1="48229" y1="33438" x2="45417" y2="28594"/>
                        <a14:backgroundMark x1="48958" y1="62031" x2="50000" y2="65156"/>
                        <a14:backgroundMark x1="52083" y1="76406" x2="51771" y2="76563"/>
                        <a14:backgroundMark x1="51771" y1="77656" x2="48854" y2="62813"/>
                        <a14:backgroundMark x1="51563" y1="78594" x2="50625" y2="71250"/>
                        <a14:backgroundMark x1="52083" y1="74844" x2="50833" y2="75469"/>
                        <a14:backgroundMark x1="52083" y1="75313" x2="50625" y2="74531"/>
                      </a14:backgroundRemoval>
                    </a14:imgEffect>
                  </a14:imgLayer>
                </a14:imgProps>
              </a:ext>
            </a:extLst>
          </a:blip>
          <a:srcRect r="39878"/>
          <a:stretch/>
        </p:blipFill>
        <p:spPr>
          <a:xfrm>
            <a:off x="297914" y="2128483"/>
            <a:ext cx="4265208" cy="472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2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116E49A-CA4D-4983-969D-19FE3C55F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EB0388-1EBA-2940-AAAA-D1505BE8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534" y="58468"/>
            <a:ext cx="7545272" cy="1264575"/>
          </a:xfrm>
        </p:spPr>
        <p:txBody>
          <a:bodyPr>
            <a:noAutofit/>
          </a:bodyPr>
          <a:lstStyle/>
          <a:p>
            <a:r>
              <a:rPr lang="it-IT" dirty="0"/>
              <a:t>Velocità</a:t>
            </a:r>
            <a:endParaRPr lang="it-IT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095174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813104C-51AE-4743-A8CA-CD727C96A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532" y="2252870"/>
            <a:ext cx="3404594" cy="35570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 sz="2000" dirty="0"/>
              <a:t>È stata simulata tramite l’utilizzo dell’interfaccia </a:t>
            </a:r>
            <a:r>
              <a:rPr lang="it-IT" sz="2000" b="1" dirty="0">
                <a:solidFill>
                  <a:srgbClr val="FF5600"/>
                </a:solidFill>
              </a:rPr>
              <a:t>Kafka</a:t>
            </a:r>
            <a:r>
              <a:rPr lang="it-IT" sz="2000" dirty="0"/>
              <a:t> in </a:t>
            </a:r>
            <a:r>
              <a:rPr lang="it-IT" sz="2000" dirty="0" err="1"/>
              <a:t>python</a:t>
            </a:r>
            <a:endParaRPr lang="it-IT" sz="2000" dirty="0"/>
          </a:p>
          <a:p>
            <a:pPr lvl="0"/>
            <a:endParaRPr lang="it-IT" sz="2000" dirty="0"/>
          </a:p>
          <a:p>
            <a:pPr lvl="0"/>
            <a:r>
              <a:rPr lang="it-IT" sz="2000" dirty="0"/>
              <a:t>Creazione di un </a:t>
            </a:r>
            <a:r>
              <a:rPr lang="it-IT" sz="2000" b="1" dirty="0">
                <a:solidFill>
                  <a:schemeClr val="accent1"/>
                </a:solidFill>
              </a:rPr>
              <a:t>Producer</a:t>
            </a:r>
            <a:r>
              <a:rPr lang="it-IT" sz="2000" dirty="0"/>
              <a:t> e un </a:t>
            </a:r>
            <a:r>
              <a:rPr lang="it-IT" sz="2000" b="1" dirty="0">
                <a:solidFill>
                  <a:schemeClr val="accent1"/>
                </a:solidFill>
              </a:rPr>
              <a:t>Consumer </a:t>
            </a:r>
            <a:r>
              <a:rPr lang="it-IT" sz="2000" dirty="0"/>
              <a:t>con </a:t>
            </a:r>
            <a:r>
              <a:rPr lang="it-IT" sz="2000" dirty="0" err="1"/>
              <a:t>topic</a:t>
            </a:r>
            <a:r>
              <a:rPr lang="it-IT" sz="2000" dirty="0"/>
              <a:t> </a:t>
            </a:r>
            <a:r>
              <a:rPr lang="it-IT" sz="2000" dirty="0" err="1"/>
              <a:t>reddit</a:t>
            </a:r>
            <a:endParaRPr lang="it-IT" sz="2000" dirty="0"/>
          </a:p>
          <a:p>
            <a:pPr lvl="0"/>
            <a:endParaRPr lang="it-IT" sz="2000" dirty="0"/>
          </a:p>
          <a:p>
            <a:pPr marL="0" indent="0">
              <a:buNone/>
            </a:pPr>
            <a:endParaRPr lang="it-IT" sz="20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186E974-7630-5F44-909D-22EA8AA1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153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Il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caso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GameStop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5EE6866-32F7-B643-A3E8-78FD273E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8318349-9801-4835-8416-FCF2AD7CE57C}"/>
              </a:ext>
            </a:extLst>
          </p:cNvPr>
          <p:cNvSpPr txBox="1"/>
          <p:nvPr/>
        </p:nvSpPr>
        <p:spPr>
          <a:xfrm>
            <a:off x="8146211" y="1130061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4400" b="1" dirty="0">
                <a:solidFill>
                  <a:schemeClr val="accent1"/>
                </a:solidFill>
                <a:ea typeface="+mn-lt"/>
                <a:cs typeface="+mn-lt"/>
              </a:rPr>
              <a:t>Velocità</a:t>
            </a:r>
            <a:endParaRPr lang="it-IT" sz="4400" dirty="0">
              <a:solidFill>
                <a:schemeClr val="accent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1760FBC-4358-420E-8285-66E362003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24" y="1899502"/>
            <a:ext cx="67437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Sentiment Analysis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8680" y="3128211"/>
            <a:ext cx="3099816" cy="2367333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100" dirty="0"/>
              <a:t>Libreria</a:t>
            </a:r>
            <a:r>
              <a:rPr lang="it-IT" sz="2100" dirty="0">
                <a:latin typeface="Arial" panose="020B0604020202020204" pitchFamily="34" charset="0"/>
              </a:rPr>
              <a:t> </a:t>
            </a:r>
            <a:r>
              <a:rPr lang="it-IT" sz="2100" b="1" dirty="0">
                <a:solidFill>
                  <a:schemeClr val="accent1"/>
                </a:solidFill>
              </a:rPr>
              <a:t>NLTK </a:t>
            </a:r>
            <a:r>
              <a:rPr lang="it-IT" sz="2100" dirty="0"/>
              <a:t>(</a:t>
            </a:r>
            <a:r>
              <a:rPr lang="it-IT" sz="2100" dirty="0" err="1"/>
              <a:t>Vader</a:t>
            </a:r>
            <a:r>
              <a:rPr lang="it-IT" sz="2100" dirty="0"/>
              <a:t>)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100" dirty="0"/>
              <a:t>Output suddiviso in </a:t>
            </a:r>
            <a:r>
              <a:rPr lang="it-IT" sz="2100" b="1" dirty="0">
                <a:solidFill>
                  <a:schemeClr val="accent1"/>
                </a:solidFill>
              </a:rPr>
              <a:t>4 metriche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100" dirty="0"/>
              <a:t>Problema: presenza di </a:t>
            </a:r>
            <a:r>
              <a:rPr lang="it-IT" sz="2100" b="1" dirty="0">
                <a:solidFill>
                  <a:schemeClr val="accent1"/>
                </a:solidFill>
              </a:rPr>
              <a:t>emoticon</a:t>
            </a:r>
            <a:r>
              <a:rPr lang="it-IT" sz="2100" dirty="0"/>
              <a:t> e </a:t>
            </a:r>
            <a:r>
              <a:rPr lang="it-IT" sz="2100" b="1" dirty="0">
                <a:solidFill>
                  <a:schemeClr val="accent1"/>
                </a:solidFill>
              </a:rPr>
              <a:t>emoji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caso</a:t>
            </a:r>
            <a:r>
              <a:rPr lang="en-US" dirty="0"/>
              <a:t> GameStop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96164391"/>
              </p:ext>
            </p:extLst>
          </p:nvPr>
        </p:nvGraphicFramePr>
        <p:xfrm>
          <a:off x="4747342" y="1702677"/>
          <a:ext cx="728168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7" name="Immagine 7">
            <a:extLst>
              <a:ext uri="{FF2B5EF4-FFF2-40B4-BE49-F238E27FC236}">
                <a16:creationId xmlns:a16="http://schemas.microsoft.com/office/drawing/2014/main" id="{4036688E-FFE6-4347-B483-7AF5AAEFABA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1530" b="64448" l="21043" r="75399">
                        <a14:foregroundMark x1="27485" y1="24788" x2="27485" y2="24788"/>
                        <a14:foregroundMark x1="21718" y1="38810" x2="21718" y2="38810"/>
                        <a14:foregroundMark x1="21104" y1="43909" x2="23558" y2="52975"/>
                        <a14:foregroundMark x1="23558" y1="52975" x2="27669" y2="58640"/>
                        <a14:foregroundMark x1="27669" y1="58640" x2="32699" y2="56799"/>
                        <a14:foregroundMark x1="32699" y1="56799" x2="36319" y2="45326"/>
                        <a14:foregroundMark x1="36319" y1="45326" x2="35215" y2="33853"/>
                        <a14:foregroundMark x1="35215" y1="33853" x2="30429" y2="24788"/>
                        <a14:foregroundMark x1="30429" y1="24788" x2="24969" y2="27337"/>
                        <a14:foregroundMark x1="24969" y1="27337" x2="21902" y2="36119"/>
                        <a14:foregroundMark x1="21902" y1="36119" x2="21104" y2="43909"/>
                        <a14:foregroundMark x1="26933" y1="37394" x2="26687" y2="36119"/>
                        <a14:foregroundMark x1="31104" y1="37819" x2="31104" y2="36119"/>
                        <a14:foregroundMark x1="30368" y1="52691" x2="31104" y2="51983"/>
                        <a14:foregroundMark x1="65276" y1="33994" x2="65951" y2="34986"/>
                        <a14:foregroundMark x1="51104" y1="35694" x2="51043" y2="37394"/>
                        <a14:foregroundMark x1="46380" y1="35977" x2="46380" y2="37819"/>
                        <a14:foregroundMark x1="48160" y1="49858" x2="49325" y2="49008"/>
                        <a14:foregroundMark x1="72025" y1="33003" x2="70123" y2="36544"/>
                        <a14:foregroundMark x1="65337" y1="33711" x2="66074" y2="35552"/>
                        <a14:foregroundMark x1="66319" y1="40368" x2="66135" y2="36544"/>
                        <a14:foregroundMark x1="65337" y1="34561" x2="64356" y2="33286"/>
                        <a14:foregroundMark x1="63497" y1="30170" x2="61166" y2="41501"/>
                        <a14:foregroundMark x1="61166" y1="41501" x2="63497" y2="53824"/>
                        <a14:foregroundMark x1="63497" y1="53824" x2="68528" y2="58357"/>
                        <a14:foregroundMark x1="68528" y1="58357" x2="73374" y2="55099"/>
                        <a14:foregroundMark x1="73374" y1="55099" x2="75767" y2="45609"/>
                        <a14:foregroundMark x1="75767" y1="45609" x2="75399" y2="35127"/>
                        <a14:foregroundMark x1="75399" y1="35127" x2="71656" y2="27195"/>
                        <a14:foregroundMark x1="71656" y1="27195" x2="65215" y2="26346"/>
                        <a14:foregroundMark x1="65215" y1="26346" x2="63190" y2="29887"/>
                        <a14:foregroundMark x1="69018" y1="47875" x2="67178" y2="48159"/>
                        <a14:foregroundMark x1="68037" y1="38385" x2="71350" y2="43909"/>
                        <a14:foregroundMark x1="31104" y1="29603" x2="28650" y2="36969"/>
                        <a14:foregroundMark x1="28650" y1="36969" x2="29877" y2="46742"/>
                        <a14:foregroundMark x1="29877" y1="46742" x2="29693" y2="37394"/>
                        <a14:foregroundMark x1="29693" y1="37394" x2="28834" y2="36969"/>
                      </a14:backgroundRemoval>
                    </a14:imgEffect>
                  </a14:imgLayer>
                </a14:imgProps>
              </a:ext>
            </a:extLst>
          </a:blip>
          <a:srcRect l="19167" t="16345" r="21223" b="30149"/>
          <a:stretch/>
        </p:blipFill>
        <p:spPr>
          <a:xfrm>
            <a:off x="6520472" y="1702677"/>
            <a:ext cx="3735427" cy="149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8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B6DBBE-8F94-6D48-A97D-1D3E4E61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Raccolta dati finanziari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10065C-3329-464C-91F9-747C33E1E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Scaricati tramite accesso al </a:t>
            </a:r>
            <a:r>
              <a:rPr lang="it-IT" b="1" dirty="0">
                <a:solidFill>
                  <a:schemeClr val="accent1"/>
                </a:solidFill>
              </a:rPr>
              <a:t>terminale Bloomberg </a:t>
            </a:r>
          </a:p>
          <a:p>
            <a:r>
              <a:rPr lang="it-IT" dirty="0"/>
              <a:t>Accesso ai dati degli scambi </a:t>
            </a:r>
            <a:r>
              <a:rPr lang="it-IT" dirty="0" err="1"/>
              <a:t>pre</a:t>
            </a:r>
            <a:r>
              <a:rPr lang="it-IT" dirty="0"/>
              <a:t> e post market.</a:t>
            </a:r>
          </a:p>
          <a:p>
            <a:r>
              <a:rPr lang="it-IT" dirty="0"/>
              <a:t>Uso dell’ </a:t>
            </a:r>
            <a:r>
              <a:rPr lang="it-IT" b="1" dirty="0">
                <a:solidFill>
                  <a:schemeClr val="accent1"/>
                </a:solidFill>
              </a:rPr>
              <a:t>API </a:t>
            </a:r>
            <a:r>
              <a:rPr lang="it-IT" b="1" dirty="0" err="1">
                <a:solidFill>
                  <a:schemeClr val="accent1"/>
                </a:solidFill>
              </a:rPr>
              <a:t>yfinance</a:t>
            </a:r>
            <a:r>
              <a:rPr lang="it-IT" dirty="0"/>
              <a:t>.</a:t>
            </a:r>
          </a:p>
          <a:p>
            <a:r>
              <a:rPr lang="it-IT" dirty="0"/>
              <a:t>Dati salvati in formato </a:t>
            </a:r>
            <a:r>
              <a:rPr lang="it-IT" b="1" dirty="0">
                <a:solidFill>
                  <a:schemeClr val="accent1"/>
                </a:solidFill>
              </a:rPr>
              <a:t>CSV</a:t>
            </a:r>
            <a:r>
              <a:rPr lang="it-IT" dirty="0"/>
              <a:t>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FAD017-5C2A-AA4A-9E54-730BF68A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caso</a:t>
            </a:r>
            <a:r>
              <a:rPr lang="en-US" dirty="0"/>
              <a:t> GameStop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82C5E88-99C5-D248-B80C-40F26D2F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3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3C210E6-A35A-4F68-8D60-801A019C7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C0D06B0-F19C-459E-B221-A34B506FB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345B26DA-1C6B-4C66-81C9-9C1877FC2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CFD3DA-D7C9-5E45-A37E-3369BDF7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24" y="840817"/>
            <a:ext cx="3369317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Integrazione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DE6C44-43F8-4DE4-AB81-66853FFEA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05840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9529B-9B56-4F10-BE4D-F934DB89E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A949D2B-766C-4210-AA11-645BFBBE0609}"/>
              </a:ext>
            </a:extLst>
          </p:cNvPr>
          <p:cNvSpPr txBox="1"/>
          <p:nvPr/>
        </p:nvSpPr>
        <p:spPr>
          <a:xfrm>
            <a:off x="6414660" y="1180266"/>
            <a:ext cx="3008491" cy="67349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it-IT" sz="3600" b="1" dirty="0">
                <a:solidFill>
                  <a:schemeClr val="accent1"/>
                </a:solidFill>
              </a:rPr>
              <a:t> </a:t>
            </a:r>
            <a:r>
              <a:rPr lang="it-IT" sz="3600" b="1" dirty="0"/>
              <a:t>Temporale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4E178B-EDAA-ED40-9A9D-C55739D9D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9860" y="6375374"/>
            <a:ext cx="379228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Il </a:t>
            </a:r>
            <a:r>
              <a:rPr lang="en-US" dirty="0" err="1"/>
              <a:t>caso</a:t>
            </a:r>
            <a:r>
              <a:rPr lang="en-US" dirty="0"/>
              <a:t> GameStop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B025BED-AF01-9D40-8542-22AD47E5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1658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03CC5E2-F2FC-4C1B-B412-C90CFD0BE320}"/>
              </a:ext>
            </a:extLst>
          </p:cNvPr>
          <p:cNvSpPr txBox="1"/>
          <p:nvPr/>
        </p:nvSpPr>
        <p:spPr>
          <a:xfrm>
            <a:off x="6414659" y="3632166"/>
            <a:ext cx="517986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it-IT" sz="3600" b="1" dirty="0">
                <a:solidFill>
                  <a:schemeClr val="accent1"/>
                </a:solidFill>
              </a:rPr>
              <a:t> </a:t>
            </a:r>
            <a:r>
              <a:rPr lang="it-IT" sz="3600" b="1" dirty="0"/>
              <a:t>Logica di </a:t>
            </a:r>
            <a:r>
              <a:rPr lang="it-IT" sz="3600" b="1" dirty="0" err="1"/>
              <a:t>left</a:t>
            </a:r>
            <a:r>
              <a:rPr lang="it-IT" sz="3600" b="1" dirty="0"/>
              <a:t> </a:t>
            </a:r>
            <a:r>
              <a:rPr lang="it-IT" sz="3600" b="1" dirty="0" err="1"/>
              <a:t>outer</a:t>
            </a:r>
            <a:r>
              <a:rPr lang="it-IT" sz="3600" b="1" dirty="0"/>
              <a:t> join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0B14E78-EFB1-42CC-8247-B64C4E5AD359}"/>
              </a:ext>
            </a:extLst>
          </p:cNvPr>
          <p:cNvSpPr txBox="1"/>
          <p:nvPr/>
        </p:nvSpPr>
        <p:spPr>
          <a:xfrm>
            <a:off x="5104069" y="2391197"/>
            <a:ext cx="186905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it-IT" sz="2000" dirty="0"/>
              <a:t>Orario di pubblicazione</a:t>
            </a:r>
          </a:p>
        </p:txBody>
      </p:sp>
      <p:sp>
        <p:nvSpPr>
          <p:cNvPr id="13" name="Freccia bidirezionale orizzontale 12">
            <a:extLst>
              <a:ext uri="{FF2B5EF4-FFF2-40B4-BE49-F238E27FC236}">
                <a16:creationId xmlns:a16="http://schemas.microsoft.com/office/drawing/2014/main" id="{AA08BBF1-6844-4509-962E-EAE09301D804}"/>
              </a:ext>
            </a:extLst>
          </p:cNvPr>
          <p:cNvSpPr/>
          <p:nvPr/>
        </p:nvSpPr>
        <p:spPr>
          <a:xfrm>
            <a:off x="6982270" y="2668201"/>
            <a:ext cx="1869056" cy="2012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322895B-A799-4F4B-9FB1-582801FA40E9}"/>
              </a:ext>
            </a:extLst>
          </p:cNvPr>
          <p:cNvSpPr txBox="1"/>
          <p:nvPr/>
        </p:nvSpPr>
        <p:spPr>
          <a:xfrm>
            <a:off x="8851326" y="2258222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dirty="0"/>
              <a:t>Andamento azioni </a:t>
            </a:r>
            <a:r>
              <a:rPr lang="it-IT" sz="2000" dirty="0" err="1"/>
              <a:t>GameStop</a:t>
            </a:r>
            <a:r>
              <a:rPr lang="it-IT" sz="2000" dirty="0"/>
              <a:t> con granularità 15 minuti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CF1CF05-54A9-4C5A-BF6C-F41B68BE6C39}"/>
              </a:ext>
            </a:extLst>
          </p:cNvPr>
          <p:cNvSpPr txBox="1"/>
          <p:nvPr/>
        </p:nvSpPr>
        <p:spPr>
          <a:xfrm>
            <a:off x="22141" y="2224532"/>
            <a:ext cx="37922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accent1"/>
                </a:solidFill>
              </a:rPr>
              <a:t>Problemi: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Nessun riscontro tra data di pubblicazione e orario dei dati finanziari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309D0CD-0A20-426A-89AB-A0F59AD5F2E4}"/>
              </a:ext>
            </a:extLst>
          </p:cNvPr>
          <p:cNvSpPr txBox="1"/>
          <p:nvPr/>
        </p:nvSpPr>
        <p:spPr>
          <a:xfrm>
            <a:off x="-41867" y="3885557"/>
            <a:ext cx="37922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accent1"/>
                </a:solidFill>
              </a:rPr>
              <a:t>Soluzione: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Arrotondamento dei dati relativi alle </a:t>
            </a:r>
            <a:r>
              <a:rPr lang="it-IT" sz="2400" dirty="0" err="1"/>
              <a:t>submission</a:t>
            </a:r>
            <a:r>
              <a:rPr lang="it-IT" sz="2400" dirty="0"/>
              <a:t> al quarto d’ora più vicino</a:t>
            </a:r>
          </a:p>
        </p:txBody>
      </p:sp>
      <p:sp>
        <p:nvSpPr>
          <p:cNvPr id="9" name="Connettore 8">
            <a:extLst>
              <a:ext uri="{FF2B5EF4-FFF2-40B4-BE49-F238E27FC236}">
                <a16:creationId xmlns:a16="http://schemas.microsoft.com/office/drawing/2014/main" id="{7BB0A9DA-AC85-4CCD-882F-679D58267405}"/>
              </a:ext>
            </a:extLst>
          </p:cNvPr>
          <p:cNvSpPr/>
          <p:nvPr/>
        </p:nvSpPr>
        <p:spPr>
          <a:xfrm>
            <a:off x="6764784" y="4962617"/>
            <a:ext cx="2024109" cy="164828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onnettore 20">
            <a:extLst>
              <a:ext uri="{FF2B5EF4-FFF2-40B4-BE49-F238E27FC236}">
                <a16:creationId xmlns:a16="http://schemas.microsoft.com/office/drawing/2014/main" id="{34661046-9A88-4259-9EE0-7D7B1BFD3046}"/>
              </a:ext>
            </a:extLst>
          </p:cNvPr>
          <p:cNvSpPr/>
          <p:nvPr/>
        </p:nvSpPr>
        <p:spPr>
          <a:xfrm>
            <a:off x="8000410" y="5038817"/>
            <a:ext cx="2024109" cy="1648285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9F02704-AA28-4E12-8D5A-CB7BE308A311}"/>
              </a:ext>
            </a:extLst>
          </p:cNvPr>
          <p:cNvSpPr txBox="1"/>
          <p:nvPr/>
        </p:nvSpPr>
        <p:spPr>
          <a:xfrm>
            <a:off x="6913976" y="5624494"/>
            <a:ext cx="115493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it-IT" sz="2000" dirty="0" err="1"/>
              <a:t>Reddit</a:t>
            </a:r>
            <a:endParaRPr lang="it-IT" sz="2000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E46BE41-1356-480C-A0D1-6D7E0BB95D3A}"/>
              </a:ext>
            </a:extLst>
          </p:cNvPr>
          <p:cNvSpPr txBox="1"/>
          <p:nvPr/>
        </p:nvSpPr>
        <p:spPr>
          <a:xfrm>
            <a:off x="8788893" y="5468465"/>
            <a:ext cx="132360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it-IT" sz="2000" dirty="0"/>
              <a:t>Dati finanziari</a:t>
            </a:r>
          </a:p>
        </p:txBody>
      </p:sp>
    </p:spTree>
    <p:extLst>
      <p:ext uri="{BB962C8B-B14F-4D97-AF65-F5344CB8AC3E}">
        <p14:creationId xmlns:p14="http://schemas.microsoft.com/office/powerpoint/2010/main" val="361004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centBoxVTI">
  <a:themeElements>
    <a:clrScheme name="Custom 7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F56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622</Words>
  <Application>Microsoft Office PowerPoint</Application>
  <PresentationFormat>Widescreen</PresentationFormat>
  <Paragraphs>142</Paragraphs>
  <Slides>24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8" baseType="lpstr">
      <vt:lpstr>Arial</vt:lpstr>
      <vt:lpstr>Avenir Next LT Pro</vt:lpstr>
      <vt:lpstr>Calibri</vt:lpstr>
      <vt:lpstr>AccentBoxVTI</vt:lpstr>
      <vt:lpstr>Il caso GameStop </vt:lpstr>
      <vt:lpstr>Domande  di  ricerca  </vt:lpstr>
      <vt:lpstr>Pipeline del progetto</vt:lpstr>
      <vt:lpstr>Varietà</vt:lpstr>
      <vt:lpstr>Raccolta dati Reddit</vt:lpstr>
      <vt:lpstr>Velocità</vt:lpstr>
      <vt:lpstr>Sentiment Analysis</vt:lpstr>
      <vt:lpstr>Raccolta dati finanziari</vt:lpstr>
      <vt:lpstr>Integrazione</vt:lpstr>
      <vt:lpstr>Qualità dei dati</vt:lpstr>
      <vt:lpstr>Storage</vt:lpstr>
      <vt:lpstr>Prima infografica</vt:lpstr>
      <vt:lpstr>Seconda infografica</vt:lpstr>
      <vt:lpstr>Terza infografica</vt:lpstr>
      <vt:lpstr>Quarta infografica</vt:lpstr>
      <vt:lpstr>Quinta infografica</vt:lpstr>
      <vt:lpstr>Questionari sulla qualità</vt:lpstr>
      <vt:lpstr>Questionari sulla qualità</vt:lpstr>
      <vt:lpstr>Questionari sulla qualità</vt:lpstr>
      <vt:lpstr>Esecuzione  dei task</vt:lpstr>
      <vt:lpstr>Esecuzione  dei task</vt:lpstr>
      <vt:lpstr>Correlazioni tra le variabili</vt:lpstr>
      <vt:lpstr>Correlazioni tra le variabili</vt:lpstr>
      <vt:lpstr>Cosa abbiamo imparato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al tempo del Covid-19</dc:title>
  <dc:creator>c.uccheddu@campus.unimib.it</dc:creator>
  <cp:lastModifiedBy>Marta La Franca</cp:lastModifiedBy>
  <cp:revision>230</cp:revision>
  <dcterms:created xsi:type="dcterms:W3CDTF">2020-06-15T20:15:28Z</dcterms:created>
  <dcterms:modified xsi:type="dcterms:W3CDTF">2021-07-13T06:49:04Z</dcterms:modified>
</cp:coreProperties>
</file>