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bbb4c5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dbbb4c5b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bbb4c5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dbbb4c5b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четыре объекта" type="fourObj">
  <p:cSld name="FOUR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аблица" type="tbl">
  <p:cSld name="TAB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685800" y="2590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4BACC6"/>
                </a:solidFill>
                <a:latin typeface="Arial"/>
                <a:ea typeface="Arial"/>
                <a:cs typeface="Arial"/>
                <a:sym typeface="Arial"/>
              </a:rPr>
              <a:t>EPAM </a:t>
            </a:r>
            <a:r>
              <a:rPr b="0" i="0" lang="en-US" sz="7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JavaLab</a:t>
            </a:r>
            <a:endParaRPr b="0" i="0" sz="7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781800" y="6526213"/>
            <a:ext cx="22637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2014. EPAM Systems. All Rights Reserved.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661700" y="381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646"/>
                </a:solidFill>
              </a:rPr>
              <a:t>Bridge pattern</a:t>
            </a:r>
            <a:endParaRPr sz="1800">
              <a:solidFill>
                <a:srgbClr val="F79646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964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Bridge pattern used for?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r>
              <a:rPr b="1" lang="en-US"/>
              <a:t>decouple</a:t>
            </a:r>
            <a:r>
              <a:rPr lang="en-US"/>
              <a:t> an </a:t>
            </a:r>
            <a:r>
              <a:rPr b="1" lang="en-US"/>
              <a:t>abstraction</a:t>
            </a:r>
            <a:r>
              <a:rPr lang="en-US"/>
              <a:t> from its </a:t>
            </a:r>
            <a:r>
              <a:rPr b="1" lang="en-US"/>
              <a:t>implementation </a:t>
            </a:r>
            <a:r>
              <a:rPr lang="en-US"/>
              <a:t>(for them to vary independently) </a:t>
            </a:r>
            <a:endParaRPr/>
          </a:p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(providing a bridge structure between them)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781800" y="6526213"/>
            <a:ext cx="22637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2014. EPAM Systems.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implement 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an interface which acts like a bridge!</a:t>
            </a:r>
            <a:endParaRPr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781800" y="6526213"/>
            <a:ext cx="2263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2014. EPAM Systems.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781800" y="6526213"/>
            <a:ext cx="2263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2014. EPAM Systems. All Rights Reserved.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25" y="1816594"/>
            <a:ext cx="7895250" cy="41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3892550" y="2743200"/>
            <a:ext cx="1808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610344" y="6526607"/>
            <a:ext cx="253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2014. EPAM Systems. All Rights Reserved.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AM Lab - Cop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