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e SP" userId="ff64284c8a45cb4a" providerId="LiveId" clId="{8E2A426F-79BC-45DB-9796-E2C0FC3C238D}"/>
    <pc:docChg chg="custSel modSld">
      <pc:chgData name="Irene SP" userId="ff64284c8a45cb4a" providerId="LiveId" clId="{8E2A426F-79BC-45DB-9796-E2C0FC3C238D}" dt="2025-06-10T16:01:52.395" v="16" actId="478"/>
      <pc:docMkLst>
        <pc:docMk/>
      </pc:docMkLst>
      <pc:sldChg chg="delSp modSp mod">
        <pc:chgData name="Irene SP" userId="ff64284c8a45cb4a" providerId="LiveId" clId="{8E2A426F-79BC-45DB-9796-E2C0FC3C238D}" dt="2025-06-10T16:01:52.395" v="16" actId="478"/>
        <pc:sldMkLst>
          <pc:docMk/>
          <pc:sldMk cId="0" sldId="256"/>
        </pc:sldMkLst>
        <pc:spChg chg="mod">
          <ac:chgData name="Irene SP" userId="ff64284c8a45cb4a" providerId="LiveId" clId="{8E2A426F-79BC-45DB-9796-E2C0FC3C238D}" dt="2025-06-10T16:01:49.736" v="15" actId="20577"/>
          <ac:spMkLst>
            <pc:docMk/>
            <pc:sldMk cId="0" sldId="256"/>
            <ac:spMk id="39" creationId="{00000000-0000-0000-0000-000000000000}"/>
          </ac:spMkLst>
        </pc:spChg>
        <pc:spChg chg="del">
          <ac:chgData name="Irene SP" userId="ff64284c8a45cb4a" providerId="LiveId" clId="{8E2A426F-79BC-45DB-9796-E2C0FC3C238D}" dt="2025-06-10T16:01:52.395" v="16" actId="478"/>
          <ac:spMkLst>
            <pc:docMk/>
            <pc:sldMk cId="0" sldId="256"/>
            <ac:spMk id="4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/>
          <p:cNvGrpSpPr/>
          <p:nvPr/>
        </p:nvGrpSpPr>
        <p:grpSpPr>
          <a:xfrm>
            <a:off x="914400" y="914400"/>
            <a:ext cx="4572000" cy="2743200"/>
            <a:chOff x="914400" y="914400"/>
            <a:chExt cx="4572000" cy="2743200"/>
          </a:xfrm>
        </p:grpSpPr>
        <p:sp>
          <p:nvSpPr>
            <p:cNvPr id="3" name="rc3"/>
            <p:cNvSpPr/>
            <p:nvPr/>
          </p:nvSpPr>
          <p:spPr>
            <a:xfrm>
              <a:off x="914400" y="914400"/>
              <a:ext cx="4572000" cy="27432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pl4"/>
            <p:cNvSpPr/>
            <p:nvPr/>
          </p:nvSpPr>
          <p:spPr>
            <a:xfrm>
              <a:off x="1465547" y="2899714"/>
              <a:ext cx="3036071" cy="0"/>
            </a:xfrm>
            <a:custGeom>
              <a:avLst/>
              <a:gdLst/>
              <a:ahLst/>
              <a:cxnLst/>
              <a:rect l="0" t="0" r="0" b="0"/>
              <a:pathLst>
                <a:path w="3036071">
                  <a:moveTo>
                    <a:pt x="0" y="0"/>
                  </a:moveTo>
                  <a:lnTo>
                    <a:pt x="3036071" y="0"/>
                  </a:lnTo>
                  <a:lnTo>
                    <a:pt x="303607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l5"/>
            <p:cNvSpPr/>
            <p:nvPr/>
          </p:nvSpPr>
          <p:spPr>
            <a:xfrm>
              <a:off x="1465547" y="2392108"/>
              <a:ext cx="3036071" cy="0"/>
            </a:xfrm>
            <a:custGeom>
              <a:avLst/>
              <a:gdLst/>
              <a:ahLst/>
              <a:cxnLst/>
              <a:rect l="0" t="0" r="0" b="0"/>
              <a:pathLst>
                <a:path w="3036071">
                  <a:moveTo>
                    <a:pt x="0" y="0"/>
                  </a:moveTo>
                  <a:lnTo>
                    <a:pt x="3036071" y="0"/>
                  </a:lnTo>
                  <a:lnTo>
                    <a:pt x="303607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465547" y="1884502"/>
              <a:ext cx="3036071" cy="0"/>
            </a:xfrm>
            <a:custGeom>
              <a:avLst/>
              <a:gdLst/>
              <a:ahLst/>
              <a:cxnLst/>
              <a:rect l="0" t="0" r="0" b="0"/>
              <a:pathLst>
                <a:path w="3036071">
                  <a:moveTo>
                    <a:pt x="0" y="0"/>
                  </a:moveTo>
                  <a:lnTo>
                    <a:pt x="3036071" y="0"/>
                  </a:lnTo>
                  <a:lnTo>
                    <a:pt x="303607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465547" y="1376896"/>
              <a:ext cx="3036071" cy="0"/>
            </a:xfrm>
            <a:custGeom>
              <a:avLst/>
              <a:gdLst/>
              <a:ahLst/>
              <a:cxnLst/>
              <a:rect l="0" t="0" r="0" b="0"/>
              <a:pathLst>
                <a:path w="3036071">
                  <a:moveTo>
                    <a:pt x="0" y="0"/>
                  </a:moveTo>
                  <a:lnTo>
                    <a:pt x="3036071" y="0"/>
                  </a:lnTo>
                  <a:lnTo>
                    <a:pt x="303607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650325" y="1208857"/>
              <a:ext cx="0" cy="2048808"/>
            </a:xfrm>
            <a:custGeom>
              <a:avLst/>
              <a:gdLst/>
              <a:ahLst/>
              <a:cxnLst/>
              <a:rect l="0" t="0" r="0" b="0"/>
              <a:pathLst>
                <a:path h="2048808">
                  <a:moveTo>
                    <a:pt x="0" y="2048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2431258" y="1208857"/>
              <a:ext cx="0" cy="2048808"/>
            </a:xfrm>
            <a:custGeom>
              <a:avLst/>
              <a:gdLst/>
              <a:ahLst/>
              <a:cxnLst/>
              <a:rect l="0" t="0" r="0" b="0"/>
              <a:pathLst>
                <a:path h="2048808">
                  <a:moveTo>
                    <a:pt x="0" y="2048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212191" y="1208857"/>
              <a:ext cx="0" cy="2048808"/>
            </a:xfrm>
            <a:custGeom>
              <a:avLst/>
              <a:gdLst/>
              <a:ahLst/>
              <a:cxnLst/>
              <a:rect l="0" t="0" r="0" b="0"/>
              <a:pathLst>
                <a:path h="2048808">
                  <a:moveTo>
                    <a:pt x="0" y="2048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993125" y="1208857"/>
              <a:ext cx="0" cy="2048808"/>
            </a:xfrm>
            <a:custGeom>
              <a:avLst/>
              <a:gdLst/>
              <a:ahLst/>
              <a:cxnLst/>
              <a:rect l="0" t="0" r="0" b="0"/>
              <a:pathLst>
                <a:path h="2048808">
                  <a:moveTo>
                    <a:pt x="0" y="2048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465547" y="3153517"/>
              <a:ext cx="3036071" cy="0"/>
            </a:xfrm>
            <a:custGeom>
              <a:avLst/>
              <a:gdLst/>
              <a:ahLst/>
              <a:cxnLst/>
              <a:rect l="0" t="0" r="0" b="0"/>
              <a:pathLst>
                <a:path w="3036071">
                  <a:moveTo>
                    <a:pt x="0" y="0"/>
                  </a:moveTo>
                  <a:lnTo>
                    <a:pt x="3036071" y="0"/>
                  </a:lnTo>
                  <a:lnTo>
                    <a:pt x="303607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465547" y="2645911"/>
              <a:ext cx="3036071" cy="0"/>
            </a:xfrm>
            <a:custGeom>
              <a:avLst/>
              <a:gdLst/>
              <a:ahLst/>
              <a:cxnLst/>
              <a:rect l="0" t="0" r="0" b="0"/>
              <a:pathLst>
                <a:path w="3036071">
                  <a:moveTo>
                    <a:pt x="0" y="0"/>
                  </a:moveTo>
                  <a:lnTo>
                    <a:pt x="3036071" y="0"/>
                  </a:lnTo>
                  <a:lnTo>
                    <a:pt x="303607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465547" y="2138305"/>
              <a:ext cx="3036071" cy="0"/>
            </a:xfrm>
            <a:custGeom>
              <a:avLst/>
              <a:gdLst/>
              <a:ahLst/>
              <a:cxnLst/>
              <a:rect l="0" t="0" r="0" b="0"/>
              <a:pathLst>
                <a:path w="3036071">
                  <a:moveTo>
                    <a:pt x="0" y="0"/>
                  </a:moveTo>
                  <a:lnTo>
                    <a:pt x="3036071" y="0"/>
                  </a:lnTo>
                  <a:lnTo>
                    <a:pt x="303607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465547" y="1630699"/>
              <a:ext cx="3036071" cy="0"/>
            </a:xfrm>
            <a:custGeom>
              <a:avLst/>
              <a:gdLst/>
              <a:ahLst/>
              <a:cxnLst/>
              <a:rect l="0" t="0" r="0" b="0"/>
              <a:pathLst>
                <a:path w="3036071">
                  <a:moveTo>
                    <a:pt x="0" y="0"/>
                  </a:moveTo>
                  <a:lnTo>
                    <a:pt x="3036071" y="0"/>
                  </a:lnTo>
                  <a:lnTo>
                    <a:pt x="303607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2040791" y="1208857"/>
              <a:ext cx="0" cy="2048808"/>
            </a:xfrm>
            <a:custGeom>
              <a:avLst/>
              <a:gdLst/>
              <a:ahLst/>
              <a:cxnLst/>
              <a:rect l="0" t="0" r="0" b="0"/>
              <a:pathLst>
                <a:path h="2048808">
                  <a:moveTo>
                    <a:pt x="0" y="2048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2821725" y="1208857"/>
              <a:ext cx="0" cy="2048808"/>
            </a:xfrm>
            <a:custGeom>
              <a:avLst/>
              <a:gdLst/>
              <a:ahLst/>
              <a:cxnLst/>
              <a:rect l="0" t="0" r="0" b="0"/>
              <a:pathLst>
                <a:path h="2048808">
                  <a:moveTo>
                    <a:pt x="0" y="2048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3602658" y="1208857"/>
              <a:ext cx="0" cy="2048808"/>
            </a:xfrm>
            <a:custGeom>
              <a:avLst/>
              <a:gdLst/>
              <a:ahLst/>
              <a:cxnLst/>
              <a:rect l="0" t="0" r="0" b="0"/>
              <a:pathLst>
                <a:path h="2048808">
                  <a:moveTo>
                    <a:pt x="0" y="2048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4383591" y="1208857"/>
              <a:ext cx="0" cy="2048808"/>
            </a:xfrm>
            <a:custGeom>
              <a:avLst/>
              <a:gdLst/>
              <a:ahLst/>
              <a:cxnLst/>
              <a:rect l="0" t="0" r="0" b="0"/>
              <a:pathLst>
                <a:path h="2048808">
                  <a:moveTo>
                    <a:pt x="0" y="204880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1953228" y="3062792"/>
              <a:ext cx="90303" cy="90303"/>
            </a:xfrm>
            <a:prstGeom prst="ellipse">
              <a:avLst/>
            </a:prstGeom>
            <a:solidFill>
              <a:srgbClr val="4CAF50">
                <a:alpha val="100000"/>
              </a:srgbClr>
            </a:solidFill>
            <a:ln w="9000" cap="rnd">
              <a:solidFill>
                <a:srgbClr val="4CAF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2036995" y="3119387"/>
              <a:ext cx="90303" cy="90303"/>
            </a:xfrm>
            <a:prstGeom prst="ellipse">
              <a:avLst/>
            </a:prstGeom>
            <a:solidFill>
              <a:srgbClr val="4CAF50">
                <a:alpha val="100000"/>
              </a:srgbClr>
            </a:solidFill>
            <a:ln w="9000" cap="rnd">
              <a:solidFill>
                <a:srgbClr val="4CAF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3239229" y="2553805"/>
              <a:ext cx="90303" cy="90303"/>
            </a:xfrm>
            <a:prstGeom prst="ellipse">
              <a:avLst/>
            </a:prstGeom>
            <a:solidFill>
              <a:srgbClr val="4CAF50">
                <a:alpha val="100000"/>
              </a:srgbClr>
            </a:solidFill>
            <a:ln w="9000" cap="rnd">
              <a:solidFill>
                <a:srgbClr val="4CAF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1558399" y="1256833"/>
              <a:ext cx="90303" cy="90303"/>
            </a:xfrm>
            <a:prstGeom prst="ellipse">
              <a:avLst/>
            </a:prstGeom>
            <a:solidFill>
              <a:srgbClr val="5C3A21">
                <a:alpha val="100000"/>
              </a:srgbClr>
            </a:solidFill>
            <a:ln w="9000" cap="rnd">
              <a:solidFill>
                <a:srgbClr val="5C3A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t24"/>
            <p:cNvSpPr/>
            <p:nvPr/>
          </p:nvSpPr>
          <p:spPr>
            <a:xfrm>
              <a:off x="4318464" y="1884288"/>
              <a:ext cx="90303" cy="90303"/>
            </a:xfrm>
            <a:prstGeom prst="ellipse">
              <a:avLst/>
            </a:prstGeom>
            <a:solidFill>
              <a:srgbClr val="D4B85A">
                <a:alpha val="100000"/>
              </a:srgbClr>
            </a:solidFill>
            <a:ln w="9000" cap="rnd">
              <a:solidFill>
                <a:srgbClr val="D4B8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t25"/>
            <p:cNvSpPr/>
            <p:nvPr/>
          </p:nvSpPr>
          <p:spPr>
            <a:xfrm>
              <a:off x="4242530" y="1883176"/>
              <a:ext cx="90303" cy="90303"/>
            </a:xfrm>
            <a:prstGeom prst="ellipse">
              <a:avLst/>
            </a:prstGeom>
            <a:solidFill>
              <a:srgbClr val="D4B85A">
                <a:alpha val="100000"/>
              </a:srgbClr>
            </a:solidFill>
            <a:ln w="9000" cap="rnd">
              <a:solidFill>
                <a:srgbClr val="D4B8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t26"/>
            <p:cNvSpPr/>
            <p:nvPr/>
          </p:nvSpPr>
          <p:spPr>
            <a:xfrm>
              <a:off x="4260455" y="1956430"/>
              <a:ext cx="90303" cy="90303"/>
            </a:xfrm>
            <a:prstGeom prst="ellipse">
              <a:avLst/>
            </a:prstGeom>
            <a:solidFill>
              <a:srgbClr val="D4B85A">
                <a:alpha val="100000"/>
              </a:srgbClr>
            </a:solidFill>
            <a:ln w="9000" cap="rnd">
              <a:solidFill>
                <a:srgbClr val="D4B8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t27"/>
            <p:cNvSpPr/>
            <p:nvPr/>
          </p:nvSpPr>
          <p:spPr>
            <a:xfrm>
              <a:off x="1687725" y="1269913"/>
              <a:ext cx="90303" cy="90303"/>
            </a:xfrm>
            <a:prstGeom prst="ellipse">
              <a:avLst/>
            </a:prstGeom>
            <a:solidFill>
              <a:srgbClr val="5C3A21">
                <a:alpha val="100000"/>
              </a:srgbClr>
            </a:solidFill>
            <a:ln w="9000" cap="rnd">
              <a:solidFill>
                <a:srgbClr val="5C3A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t28"/>
            <p:cNvSpPr/>
            <p:nvPr/>
          </p:nvSpPr>
          <p:spPr>
            <a:xfrm>
              <a:off x="1692130" y="1851756"/>
              <a:ext cx="90303" cy="90303"/>
            </a:xfrm>
            <a:prstGeom prst="ellipse">
              <a:avLst/>
            </a:prstGeom>
            <a:solidFill>
              <a:srgbClr val="5C3A21">
                <a:alpha val="100000"/>
              </a:srgbClr>
            </a:solidFill>
            <a:ln w="9000" cap="rnd">
              <a:solidFill>
                <a:srgbClr val="5C3A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tx29"/>
            <p:cNvSpPr/>
            <p:nvPr/>
          </p:nvSpPr>
          <p:spPr>
            <a:xfrm>
              <a:off x="1148183" y="3111825"/>
              <a:ext cx="25473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148183" y="2604219"/>
              <a:ext cx="25473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1185400" y="2096613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1185400" y="1589008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1913424" y="3318605"/>
              <a:ext cx="254734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-0.25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2712966" y="3318605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493899" y="3318605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274833" y="3318605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847703" y="3455200"/>
              <a:ext cx="271760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PC1</a:t>
              </a:r>
            </a:p>
          </p:txBody>
        </p:sp>
        <p:sp>
          <p:nvSpPr>
            <p:cNvPr id="38" name="tx38"/>
            <p:cNvSpPr/>
            <p:nvPr/>
          </p:nvSpPr>
          <p:spPr>
            <a:xfrm rot="-5400000">
              <a:off x="896403" y="2181556"/>
              <a:ext cx="271760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PC2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710386" y="1791521"/>
              <a:ext cx="636835" cy="12776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s-ES" sz="110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Tissue</a:t>
              </a:r>
              <a:endPara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0" name="pt40"/>
            <p:cNvSpPr/>
            <p:nvPr/>
          </p:nvSpPr>
          <p:spPr>
            <a:xfrm>
              <a:off x="4774962" y="2068148"/>
              <a:ext cx="90303" cy="90303"/>
            </a:xfrm>
            <a:prstGeom prst="ellipse">
              <a:avLst/>
            </a:prstGeom>
            <a:solidFill>
              <a:srgbClr val="D4B85A">
                <a:alpha val="100000"/>
              </a:srgbClr>
            </a:solidFill>
            <a:ln w="9000" cap="rnd">
              <a:solidFill>
                <a:srgbClr val="D4B85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t41"/>
            <p:cNvSpPr/>
            <p:nvPr/>
          </p:nvSpPr>
          <p:spPr>
            <a:xfrm>
              <a:off x="4774962" y="2287604"/>
              <a:ext cx="90303" cy="90303"/>
            </a:xfrm>
            <a:prstGeom prst="ellipse">
              <a:avLst/>
            </a:prstGeom>
            <a:solidFill>
              <a:srgbClr val="5C3A21">
                <a:alpha val="100000"/>
              </a:srgbClr>
            </a:solidFill>
            <a:ln w="9000" cap="rnd">
              <a:solidFill>
                <a:srgbClr val="5C3A2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t42"/>
            <p:cNvSpPr/>
            <p:nvPr/>
          </p:nvSpPr>
          <p:spPr>
            <a:xfrm>
              <a:off x="4774962" y="2507060"/>
              <a:ext cx="90303" cy="90303"/>
            </a:xfrm>
            <a:prstGeom prst="ellipse">
              <a:avLst/>
            </a:prstGeom>
            <a:solidFill>
              <a:srgbClr val="4CAF50">
                <a:alpha val="100000"/>
              </a:srgbClr>
            </a:solidFill>
            <a:ln w="9000" cap="rnd">
              <a:solidFill>
                <a:srgbClr val="4CAF5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tx43"/>
            <p:cNvSpPr/>
            <p:nvPr/>
          </p:nvSpPr>
          <p:spPr>
            <a:xfrm>
              <a:off x="4999431" y="2071990"/>
              <a:ext cx="236071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Root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999431" y="2290028"/>
              <a:ext cx="261009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Seed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999431" y="2509484"/>
              <a:ext cx="292060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Shoot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Sanz Puente, Irene</cp:lastModifiedBy>
  <cp:revision>3</cp:revision>
  <dcterms:created xsi:type="dcterms:W3CDTF">2017-02-13T16:18:36Z</dcterms:created>
  <dcterms:modified xsi:type="dcterms:W3CDTF">2025-06-10T16:01:55Z</dcterms:modified>
  <cp:category/>
</cp:coreProperties>
</file>