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4572000" cy="2743200"/>
            <a:chOff x="914400" y="914400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4572000" cy="27432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62618" y="983989"/>
              <a:ext cx="4154192" cy="228308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62618" y="2992876"/>
              <a:ext cx="4154192" cy="0"/>
            </a:xfrm>
            <a:custGeom>
              <a:avLst/>
              <a:pathLst>
                <a:path w="4154192" h="0">
                  <a:moveTo>
                    <a:pt x="0" y="0"/>
                  </a:moveTo>
                  <a:lnTo>
                    <a:pt x="4154192" y="0"/>
                  </a:lnTo>
                  <a:lnTo>
                    <a:pt x="415419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62618" y="2575855"/>
              <a:ext cx="4154192" cy="0"/>
            </a:xfrm>
            <a:custGeom>
              <a:avLst/>
              <a:pathLst>
                <a:path w="4154192" h="0">
                  <a:moveTo>
                    <a:pt x="0" y="0"/>
                  </a:moveTo>
                  <a:lnTo>
                    <a:pt x="4154192" y="0"/>
                  </a:lnTo>
                  <a:lnTo>
                    <a:pt x="415419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62618" y="2158834"/>
              <a:ext cx="4154192" cy="0"/>
            </a:xfrm>
            <a:custGeom>
              <a:avLst/>
              <a:pathLst>
                <a:path w="4154192" h="0">
                  <a:moveTo>
                    <a:pt x="0" y="0"/>
                  </a:moveTo>
                  <a:lnTo>
                    <a:pt x="4154192" y="0"/>
                  </a:lnTo>
                  <a:lnTo>
                    <a:pt x="415419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62618" y="1741813"/>
              <a:ext cx="4154192" cy="0"/>
            </a:xfrm>
            <a:custGeom>
              <a:avLst/>
              <a:pathLst>
                <a:path w="4154192" h="0">
                  <a:moveTo>
                    <a:pt x="0" y="0"/>
                  </a:moveTo>
                  <a:lnTo>
                    <a:pt x="4154192" y="0"/>
                  </a:lnTo>
                  <a:lnTo>
                    <a:pt x="415419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262618" y="1324792"/>
              <a:ext cx="4154192" cy="0"/>
            </a:xfrm>
            <a:custGeom>
              <a:avLst/>
              <a:pathLst>
                <a:path w="4154192" h="0">
                  <a:moveTo>
                    <a:pt x="0" y="0"/>
                  </a:moveTo>
                  <a:lnTo>
                    <a:pt x="4154192" y="0"/>
                  </a:lnTo>
                  <a:lnTo>
                    <a:pt x="415419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62618" y="3201386"/>
              <a:ext cx="4154192" cy="0"/>
            </a:xfrm>
            <a:custGeom>
              <a:avLst/>
              <a:pathLst>
                <a:path w="4154192" h="0">
                  <a:moveTo>
                    <a:pt x="0" y="0"/>
                  </a:moveTo>
                  <a:lnTo>
                    <a:pt x="4154192" y="0"/>
                  </a:lnTo>
                  <a:lnTo>
                    <a:pt x="41541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262618" y="2784365"/>
              <a:ext cx="4154192" cy="0"/>
            </a:xfrm>
            <a:custGeom>
              <a:avLst/>
              <a:pathLst>
                <a:path w="4154192" h="0">
                  <a:moveTo>
                    <a:pt x="0" y="0"/>
                  </a:moveTo>
                  <a:lnTo>
                    <a:pt x="4154192" y="0"/>
                  </a:lnTo>
                  <a:lnTo>
                    <a:pt x="41541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62618" y="2367344"/>
              <a:ext cx="4154192" cy="0"/>
            </a:xfrm>
            <a:custGeom>
              <a:avLst/>
              <a:pathLst>
                <a:path w="4154192" h="0">
                  <a:moveTo>
                    <a:pt x="0" y="0"/>
                  </a:moveTo>
                  <a:lnTo>
                    <a:pt x="4154192" y="0"/>
                  </a:lnTo>
                  <a:lnTo>
                    <a:pt x="41541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62618" y="1950324"/>
              <a:ext cx="4154192" cy="0"/>
            </a:xfrm>
            <a:custGeom>
              <a:avLst/>
              <a:pathLst>
                <a:path w="4154192" h="0">
                  <a:moveTo>
                    <a:pt x="0" y="0"/>
                  </a:moveTo>
                  <a:lnTo>
                    <a:pt x="4154192" y="0"/>
                  </a:lnTo>
                  <a:lnTo>
                    <a:pt x="41541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62618" y="1533303"/>
              <a:ext cx="4154192" cy="0"/>
            </a:xfrm>
            <a:custGeom>
              <a:avLst/>
              <a:pathLst>
                <a:path w="4154192" h="0">
                  <a:moveTo>
                    <a:pt x="0" y="0"/>
                  </a:moveTo>
                  <a:lnTo>
                    <a:pt x="4154192" y="0"/>
                  </a:lnTo>
                  <a:lnTo>
                    <a:pt x="41541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62618" y="1116282"/>
              <a:ext cx="4154192" cy="0"/>
            </a:xfrm>
            <a:custGeom>
              <a:avLst/>
              <a:pathLst>
                <a:path w="4154192" h="0">
                  <a:moveTo>
                    <a:pt x="0" y="0"/>
                  </a:moveTo>
                  <a:lnTo>
                    <a:pt x="4154192" y="0"/>
                  </a:lnTo>
                  <a:lnTo>
                    <a:pt x="41541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395579" y="983989"/>
              <a:ext cx="0" cy="2283088"/>
            </a:xfrm>
            <a:custGeom>
              <a:avLst/>
              <a:pathLst>
                <a:path w="0" h="2283088">
                  <a:moveTo>
                    <a:pt x="0" y="22830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3849" y="983989"/>
              <a:ext cx="0" cy="2283088"/>
            </a:xfrm>
            <a:custGeom>
              <a:avLst/>
              <a:pathLst>
                <a:path w="0" h="2283088">
                  <a:moveTo>
                    <a:pt x="0" y="22830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370753" y="2582110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370753" y="2949277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259023" y="2589248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259023" y="2883031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259023" y="2880844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259023" y="2025913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259023" y="2040858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259023" y="1939231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259023" y="1314120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259023" y="2249337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259023" y="1881692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259023" y="1495406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70753" y="3138474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70753" y="2215023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370753" y="2401189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370753" y="1184100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370753" y="2525793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370753" y="2664315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370753" y="2378880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370753" y="2725941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370753" y="2874790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370753" y="2430902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370753" y="2580171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370753" y="2122399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370753" y="1916758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370753" y="1111391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70753" y="1115097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70753" y="2707369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259023" y="2344121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259023" y="2667017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259023" y="2767498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259023" y="2276956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259023" y="2278304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259023" y="2147930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259023" y="2899489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259023" y="2772830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370753" y="2835791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259023" y="2917635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370753" y="2663582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370753" y="2632486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370753" y="2616788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59023" y="2921772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259023" y="2590117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259023" y="2516899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259023" y="2541664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259023" y="2600502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259023" y="2495160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259023" y="2502308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259023" y="2634473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259023" y="2553677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259023" y="1749082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259023" y="2741292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259023" y="3132241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259023" y="2360123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259023" y="1244808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259023" y="1224906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259023" y="2654133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259023" y="2764390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259023" y="1760650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259023" y="2490231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259023" y="2455923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259023" y="2099505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259023" y="2897001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259023" y="1097337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259023" y="1062939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259023" y="1064108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259023" y="3088845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259023" y="2736119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370753" y="1317141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370753" y="1432039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370753" y="1625820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370753" y="2326075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370753" y="1208247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370753" y="1193202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370753" y="1664211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370753" y="3137822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370753" y="2068883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370753" y="1171163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370753" y="2671840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370753" y="2638392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370753" y="2616969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370753" y="2147118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370753" y="1105487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370753" y="1109711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370753" y="2943728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370753" y="2393029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395579" y="1130313"/>
              <a:ext cx="0" cy="471888"/>
            </a:xfrm>
            <a:custGeom>
              <a:avLst/>
              <a:pathLst>
                <a:path w="0" h="471888">
                  <a:moveTo>
                    <a:pt x="0" y="4718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395579" y="2688591"/>
              <a:ext cx="0" cy="474709"/>
            </a:xfrm>
            <a:custGeom>
              <a:avLst/>
              <a:pathLst>
                <a:path w="0" h="474709">
                  <a:moveTo>
                    <a:pt x="0" y="0"/>
                  </a:moveTo>
                  <a:lnTo>
                    <a:pt x="0" y="474709"/>
                  </a:lnTo>
                </a:path>
              </a:pathLst>
            </a:custGeom>
            <a:ln w="13550" cap="flat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923512" y="1602201"/>
              <a:ext cx="944134" cy="1086389"/>
            </a:xfrm>
            <a:custGeom>
              <a:avLst/>
              <a:pathLst>
                <a:path w="944134" h="1086389">
                  <a:moveTo>
                    <a:pt x="0" y="0"/>
                  </a:moveTo>
                  <a:lnTo>
                    <a:pt x="0" y="1086389"/>
                  </a:lnTo>
                  <a:lnTo>
                    <a:pt x="944134" y="1086389"/>
                  </a:lnTo>
                  <a:lnTo>
                    <a:pt x="944134" y="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3550" cap="flat">
              <a:solidFill>
                <a:srgbClr val="260F9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923512" y="2421935"/>
              <a:ext cx="944134" cy="0"/>
            </a:xfrm>
            <a:custGeom>
              <a:avLst/>
              <a:pathLst>
                <a:path w="944134" h="0">
                  <a:moveTo>
                    <a:pt x="0" y="0"/>
                  </a:moveTo>
                  <a:lnTo>
                    <a:pt x="944134" y="0"/>
                  </a:lnTo>
                </a:path>
              </a:pathLst>
            </a:custGeom>
            <a:ln w="27101" cap="flat">
              <a:solidFill>
                <a:srgbClr val="260F9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283849" y="1087765"/>
              <a:ext cx="0" cy="966709"/>
            </a:xfrm>
            <a:custGeom>
              <a:avLst/>
              <a:pathLst>
                <a:path w="0" h="966709">
                  <a:moveTo>
                    <a:pt x="0" y="9667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283849" y="2764824"/>
              <a:ext cx="0" cy="392242"/>
            </a:xfrm>
            <a:custGeom>
              <a:avLst/>
              <a:pathLst>
                <a:path w="0" h="392242">
                  <a:moveTo>
                    <a:pt x="0" y="0"/>
                  </a:moveTo>
                  <a:lnTo>
                    <a:pt x="0" y="392242"/>
                  </a:lnTo>
                </a:path>
              </a:pathLst>
            </a:custGeom>
            <a:ln w="13550" cap="flat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811781" y="2054475"/>
              <a:ext cx="944134" cy="710349"/>
            </a:xfrm>
            <a:custGeom>
              <a:avLst/>
              <a:pathLst>
                <a:path w="944134" h="710349">
                  <a:moveTo>
                    <a:pt x="0" y="0"/>
                  </a:moveTo>
                  <a:lnTo>
                    <a:pt x="0" y="710349"/>
                  </a:lnTo>
                  <a:lnTo>
                    <a:pt x="944134" y="710349"/>
                  </a:lnTo>
                  <a:lnTo>
                    <a:pt x="944134" y="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3550" cap="flat">
              <a:solidFill>
                <a:srgbClr val="990F0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811781" y="2523560"/>
              <a:ext cx="944134" cy="0"/>
            </a:xfrm>
            <a:custGeom>
              <a:avLst/>
              <a:pathLst>
                <a:path w="944134" h="0">
                  <a:moveTo>
                    <a:pt x="0" y="0"/>
                  </a:moveTo>
                  <a:lnTo>
                    <a:pt x="944134" y="0"/>
                  </a:lnTo>
                </a:path>
              </a:pathLst>
            </a:custGeom>
            <a:ln w="27101" cap="flat">
              <a:solidFill>
                <a:srgbClr val="990F0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2157352" y="3328368"/>
              <a:ext cx="476454" cy="83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Ancestral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979012" y="3326917"/>
              <a:ext cx="609674" cy="846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Commercial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136419" y="315874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1136419" y="2743121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1136419" y="2326100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1136419" y="1907629"/>
              <a:ext cx="63568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1136419" y="1492394"/>
              <a:ext cx="63568" cy="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1136419" y="1075094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937382" y="3468886"/>
              <a:ext cx="804664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Domestication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115204" y="2065939"/>
              <a:ext cx="180020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Alpha diversity (Shannon Index)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2025-06-10T13:42:17Z</dcterms:modified>
  <cp:category/>
</cp:coreProperties>
</file>