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914400" y="914400"/>
            <a:ext cx="4572000" cy="2743200"/>
            <a:chOff x="914400" y="914400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914400" y="914400"/>
              <a:ext cx="4572000" cy="27432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262618" y="983989"/>
              <a:ext cx="4154192" cy="228308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262618" y="2992876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262618" y="2575855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262618" y="2158834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262618" y="1741813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62618" y="1324792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262618" y="3201386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262618" y="2784365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262618" y="2367344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62618" y="1950324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262618" y="1533303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262618" y="1116282"/>
              <a:ext cx="4154192" cy="0"/>
            </a:xfrm>
            <a:custGeom>
              <a:avLst/>
              <a:pathLst>
                <a:path w="4154192" h="0">
                  <a:moveTo>
                    <a:pt x="0" y="0"/>
                  </a:moveTo>
                  <a:lnTo>
                    <a:pt x="4154192" y="0"/>
                  </a:lnTo>
                  <a:lnTo>
                    <a:pt x="415419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041529" y="983989"/>
              <a:ext cx="0" cy="2283088"/>
            </a:xfrm>
            <a:custGeom>
              <a:avLst/>
              <a:pathLst>
                <a:path w="0" h="2283088">
                  <a:moveTo>
                    <a:pt x="0" y="22830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339714" y="983989"/>
              <a:ext cx="0" cy="2283088"/>
            </a:xfrm>
            <a:custGeom>
              <a:avLst/>
              <a:pathLst>
                <a:path w="0" h="2283088">
                  <a:moveTo>
                    <a:pt x="0" y="22830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637899" y="983989"/>
              <a:ext cx="0" cy="2283088"/>
            </a:xfrm>
            <a:custGeom>
              <a:avLst/>
              <a:pathLst>
                <a:path w="0" h="2283088">
                  <a:moveTo>
                    <a:pt x="0" y="228308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016703" y="2582110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016703" y="2949277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613073" y="2589248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613073" y="2883031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613073" y="2880844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613073" y="2025913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613073" y="2040858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4613073" y="1939231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13073" y="1314120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613073" y="2249337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613073" y="1881692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613073" y="1495406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613073" y="3138474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613073" y="2215023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613073" y="2401189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613073" y="1184100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4613073" y="2525793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613073" y="2664315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613073" y="2378880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4613073" y="2725941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4613073" y="2874790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613073" y="2430902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016703" y="2580171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314888" y="2122399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314888" y="1916758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14888" y="1111391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314888" y="1115097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314888" y="2707369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613073" y="2344121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613073" y="2667017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14888" y="2767498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314888" y="2276956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314888" y="2278304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3314888" y="2147930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4613073" y="2899489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4613073" y="2772830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016703" y="2835791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3314888" y="2917635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3314888" y="2663582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016703" y="2632486"/>
              <a:ext cx="49651" cy="49651"/>
            </a:xfrm>
            <a:prstGeom prst="ellipse">
              <a:avLst/>
            </a:prstGeom>
            <a:solidFill>
              <a:srgbClr val="260F99">
                <a:alpha val="100000"/>
              </a:srgbClr>
            </a:solidFill>
            <a:ln w="9000" cap="rnd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314888" y="2616788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314888" y="2921772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314888" y="2590117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613073" y="2516899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613073" y="2541664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613073" y="2600502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613073" y="2495160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613073" y="2502308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613073" y="2634473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4613073" y="2553677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613073" y="1749082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613073" y="2741292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613073" y="3132241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613073" y="2360123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4613073" y="1244808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613073" y="1224906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4613073" y="2654133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14888" y="2764390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314888" y="1760650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314888" y="2490231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314888" y="2455923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314888" y="2099505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3314888" y="2897001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14888" y="1097337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14888" y="1062939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14888" y="1064108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314888" y="3088845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314888" y="2736119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4613073" y="1317141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4613073" y="1432039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613073" y="1625820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613073" y="2326075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613073" y="1208247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613073" y="1193202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4613073" y="1664211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4613073" y="3137822"/>
              <a:ext cx="49651" cy="49651"/>
            </a:xfrm>
            <a:prstGeom prst="ellipse">
              <a:avLst/>
            </a:prstGeom>
            <a:solidFill>
              <a:srgbClr val="F4D166">
                <a:alpha val="100000"/>
              </a:srgbClr>
            </a:solidFill>
            <a:ln w="9000" cap="rnd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314888" y="2068883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314888" y="1171163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314888" y="2671840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314888" y="2638392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314888" y="2616969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314888" y="2147118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314888" y="1105487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314888" y="1109711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314888" y="2943728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314888" y="2393029"/>
              <a:ext cx="49651" cy="49651"/>
            </a:xfrm>
            <a:prstGeom prst="ellipse">
              <a:avLst/>
            </a:prstGeom>
            <a:solidFill>
              <a:srgbClr val="990F0F">
                <a:alpha val="100000"/>
              </a:srgbClr>
            </a:solidFill>
            <a:ln w="9000" cap="rnd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2041529" y="2604997"/>
              <a:ext cx="0" cy="1938"/>
            </a:xfrm>
            <a:custGeom>
              <a:avLst/>
              <a:pathLst>
                <a:path w="0" h="1938">
                  <a:moveTo>
                    <a:pt x="0" y="19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2041529" y="2860617"/>
              <a:ext cx="0" cy="113485"/>
            </a:xfrm>
            <a:custGeom>
              <a:avLst/>
              <a:pathLst>
                <a:path w="0" h="113485">
                  <a:moveTo>
                    <a:pt x="0" y="0"/>
                  </a:moveTo>
                  <a:lnTo>
                    <a:pt x="0" y="113485"/>
                  </a:lnTo>
                </a:path>
              </a:pathLst>
            </a:custGeom>
            <a:ln w="13550" cap="flat">
              <a:solidFill>
                <a:srgbClr val="260F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1716982" y="2606936"/>
              <a:ext cx="649092" cy="253681"/>
            </a:xfrm>
            <a:custGeom>
              <a:avLst/>
              <a:pathLst>
                <a:path w="649092" h="253681">
                  <a:moveTo>
                    <a:pt x="0" y="0"/>
                  </a:moveTo>
                  <a:lnTo>
                    <a:pt x="0" y="253681"/>
                  </a:lnTo>
                  <a:lnTo>
                    <a:pt x="649092" y="253681"/>
                  </a:lnTo>
                  <a:lnTo>
                    <a:pt x="649092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3550" cap="flat">
              <a:solidFill>
                <a:srgbClr val="260F9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716982" y="2657312"/>
              <a:ext cx="649092" cy="0"/>
            </a:xfrm>
            <a:custGeom>
              <a:avLst/>
              <a:pathLst>
                <a:path w="649092" h="0">
                  <a:moveTo>
                    <a:pt x="0" y="0"/>
                  </a:moveTo>
                  <a:lnTo>
                    <a:pt x="649092" y="0"/>
                  </a:lnTo>
                </a:path>
              </a:pathLst>
            </a:custGeom>
            <a:ln w="27101" cap="flat">
              <a:solidFill>
                <a:srgbClr val="260F99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3339714" y="1087765"/>
              <a:ext cx="0" cy="775764"/>
            </a:xfrm>
            <a:custGeom>
              <a:avLst/>
              <a:pathLst>
                <a:path w="0" h="775764">
                  <a:moveTo>
                    <a:pt x="0" y="7757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3339714" y="2714431"/>
              <a:ext cx="0" cy="399240"/>
            </a:xfrm>
            <a:custGeom>
              <a:avLst/>
              <a:pathLst>
                <a:path w="0" h="399240">
                  <a:moveTo>
                    <a:pt x="0" y="0"/>
                  </a:moveTo>
                  <a:lnTo>
                    <a:pt x="0" y="399240"/>
                  </a:lnTo>
                </a:path>
              </a:pathLst>
            </a:custGeom>
            <a:ln w="13550" cap="flat">
              <a:solidFill>
                <a:srgbClr val="990F0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015168" y="1863530"/>
              <a:ext cx="649092" cy="850900"/>
            </a:xfrm>
            <a:custGeom>
              <a:avLst/>
              <a:pathLst>
                <a:path w="649092" h="850900">
                  <a:moveTo>
                    <a:pt x="0" y="0"/>
                  </a:moveTo>
                  <a:lnTo>
                    <a:pt x="0" y="850900"/>
                  </a:lnTo>
                  <a:lnTo>
                    <a:pt x="649092" y="850900"/>
                  </a:lnTo>
                  <a:lnTo>
                    <a:pt x="649092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3550" cap="flat">
              <a:solidFill>
                <a:srgbClr val="990F0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3015168" y="2417855"/>
              <a:ext cx="649092" cy="0"/>
            </a:xfrm>
            <a:custGeom>
              <a:avLst/>
              <a:pathLst>
                <a:path w="649092" h="0">
                  <a:moveTo>
                    <a:pt x="0" y="0"/>
                  </a:moveTo>
                  <a:lnTo>
                    <a:pt x="649092" y="0"/>
                  </a:lnTo>
                </a:path>
              </a:pathLst>
            </a:custGeom>
            <a:ln w="27101" cap="flat">
              <a:solidFill>
                <a:srgbClr val="990F0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4637899" y="1208926"/>
              <a:ext cx="0" cy="598134"/>
            </a:xfrm>
            <a:custGeom>
              <a:avLst/>
              <a:pathLst>
                <a:path w="0" h="598134">
                  <a:moveTo>
                    <a:pt x="0" y="59813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4637899" y="2686595"/>
              <a:ext cx="0" cy="476704"/>
            </a:xfrm>
            <a:custGeom>
              <a:avLst/>
              <a:pathLst>
                <a:path w="0" h="476704">
                  <a:moveTo>
                    <a:pt x="0" y="0"/>
                  </a:moveTo>
                  <a:lnTo>
                    <a:pt x="0" y="476704"/>
                  </a:lnTo>
                </a:path>
              </a:pathLst>
            </a:custGeom>
            <a:ln w="13550" cap="flat">
              <a:solidFill>
                <a:srgbClr val="F4D1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4313353" y="1807060"/>
              <a:ext cx="649092" cy="879535"/>
            </a:xfrm>
            <a:custGeom>
              <a:avLst/>
              <a:pathLst>
                <a:path w="649092" h="879535">
                  <a:moveTo>
                    <a:pt x="0" y="0"/>
                  </a:moveTo>
                  <a:lnTo>
                    <a:pt x="0" y="879535"/>
                  </a:lnTo>
                  <a:lnTo>
                    <a:pt x="649092" y="879535"/>
                  </a:lnTo>
                  <a:lnTo>
                    <a:pt x="649092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3550" cap="flat">
              <a:solidFill>
                <a:srgbClr val="F4D16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4313353" y="2440872"/>
              <a:ext cx="649092" cy="0"/>
            </a:xfrm>
            <a:custGeom>
              <a:avLst/>
              <a:pathLst>
                <a:path w="649092" h="0">
                  <a:moveTo>
                    <a:pt x="0" y="0"/>
                  </a:moveTo>
                  <a:lnTo>
                    <a:pt x="649092" y="0"/>
                  </a:lnTo>
                </a:path>
              </a:pathLst>
            </a:custGeom>
            <a:ln w="27101" cap="flat">
              <a:solidFill>
                <a:srgbClr val="F4D166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1977961" y="3329372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2n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276146" y="3329707"/>
              <a:ext cx="127136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4n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574331" y="332797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6n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1136419" y="315874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1136419" y="2743121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1136419" y="2326100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1136419" y="1907629"/>
              <a:ext cx="63568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1136419" y="1492394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1136419" y="1075094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3014959" y="3443647"/>
              <a:ext cx="649510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PloidyLevel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5400000">
              <a:off x="115204" y="2065939"/>
              <a:ext cx="1800200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Alpha diversity (Shannon Index)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2025-06-10T13:42:42Z</dcterms:modified>
  <cp:category/>
</cp:coreProperties>
</file>