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SP" userId="ff64284c8a45cb4a" providerId="LiveId" clId="{FFF6695D-7839-4F9F-916C-5B5586FE00BC}"/>
    <pc:docChg chg="custSel modSld">
      <pc:chgData name="Irene SP" userId="ff64284c8a45cb4a" providerId="LiveId" clId="{FFF6695D-7839-4F9F-916C-5B5586FE00BC}" dt="2025-06-10T15:09:33.692" v="1" actId="478"/>
      <pc:docMkLst>
        <pc:docMk/>
      </pc:docMkLst>
      <pc:sldChg chg="delSp mod">
        <pc:chgData name="Irene SP" userId="ff64284c8a45cb4a" providerId="LiveId" clId="{FFF6695D-7839-4F9F-916C-5B5586FE00BC}" dt="2025-06-10T15:09:33.692" v="1" actId="478"/>
        <pc:sldMkLst>
          <pc:docMk/>
          <pc:sldMk cId="0" sldId="256"/>
        </pc:sldMkLst>
        <pc:spChg chg="del">
          <ac:chgData name="Irene SP" userId="ff64284c8a45cb4a" providerId="LiveId" clId="{FFF6695D-7839-4F9F-916C-5B5586FE00BC}" dt="2025-06-10T15:09:33.692" v="1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Irene SP" userId="ff64284c8a45cb4a" providerId="LiveId" clId="{FFF6695D-7839-4F9F-916C-5B5586FE00BC}" dt="2025-06-10T15:09:31.431" v="0" actId="478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52815" y="983989"/>
            <a:ext cx="4463995" cy="2574622"/>
            <a:chOff x="952815" y="983989"/>
            <a:chExt cx="4463995" cy="2574622"/>
          </a:xfrm>
        </p:grpSpPr>
        <p:sp>
          <p:nvSpPr>
            <p:cNvPr id="5" name="rc5"/>
            <p:cNvSpPr/>
            <p:nvPr/>
          </p:nvSpPr>
          <p:spPr>
            <a:xfrm>
              <a:off x="1428330" y="983989"/>
              <a:ext cx="3003233" cy="2273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428330" y="2895945"/>
              <a:ext cx="3003233" cy="0"/>
            </a:xfrm>
            <a:custGeom>
              <a:avLst/>
              <a:gdLst/>
              <a:ahLst/>
              <a:cxnLst/>
              <a:rect l="0" t="0" r="0" b="0"/>
              <a:pathLst>
                <a:path w="3003233">
                  <a:moveTo>
                    <a:pt x="0" y="0"/>
                  </a:moveTo>
                  <a:lnTo>
                    <a:pt x="3003233" y="0"/>
                  </a:lnTo>
                  <a:lnTo>
                    <a:pt x="300323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428330" y="2379200"/>
              <a:ext cx="3003233" cy="0"/>
            </a:xfrm>
            <a:custGeom>
              <a:avLst/>
              <a:gdLst/>
              <a:ahLst/>
              <a:cxnLst/>
              <a:rect l="0" t="0" r="0" b="0"/>
              <a:pathLst>
                <a:path w="3003233">
                  <a:moveTo>
                    <a:pt x="0" y="0"/>
                  </a:moveTo>
                  <a:lnTo>
                    <a:pt x="3003233" y="0"/>
                  </a:lnTo>
                  <a:lnTo>
                    <a:pt x="300323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428330" y="1862455"/>
              <a:ext cx="3003233" cy="0"/>
            </a:xfrm>
            <a:custGeom>
              <a:avLst/>
              <a:gdLst/>
              <a:ahLst/>
              <a:cxnLst/>
              <a:rect l="0" t="0" r="0" b="0"/>
              <a:pathLst>
                <a:path w="3003233">
                  <a:moveTo>
                    <a:pt x="0" y="0"/>
                  </a:moveTo>
                  <a:lnTo>
                    <a:pt x="3003233" y="0"/>
                  </a:lnTo>
                  <a:lnTo>
                    <a:pt x="300323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428330" y="1345710"/>
              <a:ext cx="3003233" cy="0"/>
            </a:xfrm>
            <a:custGeom>
              <a:avLst/>
              <a:gdLst/>
              <a:ahLst/>
              <a:cxnLst/>
              <a:rect l="0" t="0" r="0" b="0"/>
              <a:pathLst>
                <a:path w="3003233">
                  <a:moveTo>
                    <a:pt x="0" y="0"/>
                  </a:moveTo>
                  <a:lnTo>
                    <a:pt x="3003233" y="0"/>
                  </a:lnTo>
                  <a:lnTo>
                    <a:pt x="3003233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37862" y="983989"/>
              <a:ext cx="0" cy="2273677"/>
            </a:xfrm>
            <a:custGeom>
              <a:avLst/>
              <a:gdLst/>
              <a:ahLst/>
              <a:cxnLst/>
              <a:rect l="0" t="0" r="0" b="0"/>
              <a:pathLst>
                <a:path h="2273677">
                  <a:moveTo>
                    <a:pt x="0" y="22736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383905" y="983989"/>
              <a:ext cx="0" cy="2273677"/>
            </a:xfrm>
            <a:custGeom>
              <a:avLst/>
              <a:gdLst/>
              <a:ahLst/>
              <a:cxnLst/>
              <a:rect l="0" t="0" r="0" b="0"/>
              <a:pathLst>
                <a:path h="2273677">
                  <a:moveTo>
                    <a:pt x="0" y="22736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929947" y="983989"/>
              <a:ext cx="0" cy="2273677"/>
            </a:xfrm>
            <a:custGeom>
              <a:avLst/>
              <a:gdLst/>
              <a:ahLst/>
              <a:cxnLst/>
              <a:rect l="0" t="0" r="0" b="0"/>
              <a:pathLst>
                <a:path h="2273677">
                  <a:moveTo>
                    <a:pt x="0" y="22736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3475990" y="983989"/>
              <a:ext cx="0" cy="2273677"/>
            </a:xfrm>
            <a:custGeom>
              <a:avLst/>
              <a:gdLst/>
              <a:ahLst/>
              <a:cxnLst/>
              <a:rect l="0" t="0" r="0" b="0"/>
              <a:pathLst>
                <a:path h="2273677">
                  <a:moveTo>
                    <a:pt x="0" y="22736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022032" y="983989"/>
              <a:ext cx="0" cy="2273677"/>
            </a:xfrm>
            <a:custGeom>
              <a:avLst/>
              <a:gdLst/>
              <a:ahLst/>
              <a:cxnLst/>
              <a:rect l="0" t="0" r="0" b="0"/>
              <a:pathLst>
                <a:path h="2273677">
                  <a:moveTo>
                    <a:pt x="0" y="22736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28330" y="3154317"/>
              <a:ext cx="3003233" cy="0"/>
            </a:xfrm>
            <a:custGeom>
              <a:avLst/>
              <a:gdLst/>
              <a:ahLst/>
              <a:cxnLst/>
              <a:rect l="0" t="0" r="0" b="0"/>
              <a:pathLst>
                <a:path w="3003233">
                  <a:moveTo>
                    <a:pt x="0" y="0"/>
                  </a:moveTo>
                  <a:lnTo>
                    <a:pt x="3003233" y="0"/>
                  </a:lnTo>
                  <a:lnTo>
                    <a:pt x="300323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428330" y="2637572"/>
              <a:ext cx="3003233" cy="0"/>
            </a:xfrm>
            <a:custGeom>
              <a:avLst/>
              <a:gdLst/>
              <a:ahLst/>
              <a:cxnLst/>
              <a:rect l="0" t="0" r="0" b="0"/>
              <a:pathLst>
                <a:path w="3003233">
                  <a:moveTo>
                    <a:pt x="0" y="0"/>
                  </a:moveTo>
                  <a:lnTo>
                    <a:pt x="3003233" y="0"/>
                  </a:lnTo>
                  <a:lnTo>
                    <a:pt x="300323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428330" y="2120827"/>
              <a:ext cx="3003233" cy="0"/>
            </a:xfrm>
            <a:custGeom>
              <a:avLst/>
              <a:gdLst/>
              <a:ahLst/>
              <a:cxnLst/>
              <a:rect l="0" t="0" r="0" b="0"/>
              <a:pathLst>
                <a:path w="3003233">
                  <a:moveTo>
                    <a:pt x="0" y="0"/>
                  </a:moveTo>
                  <a:lnTo>
                    <a:pt x="3003233" y="0"/>
                  </a:lnTo>
                  <a:lnTo>
                    <a:pt x="300323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428330" y="1604082"/>
              <a:ext cx="3003233" cy="0"/>
            </a:xfrm>
            <a:custGeom>
              <a:avLst/>
              <a:gdLst/>
              <a:ahLst/>
              <a:cxnLst/>
              <a:rect l="0" t="0" r="0" b="0"/>
              <a:pathLst>
                <a:path w="3003233">
                  <a:moveTo>
                    <a:pt x="0" y="0"/>
                  </a:moveTo>
                  <a:lnTo>
                    <a:pt x="3003233" y="0"/>
                  </a:lnTo>
                  <a:lnTo>
                    <a:pt x="300323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428330" y="1087338"/>
              <a:ext cx="3003233" cy="0"/>
            </a:xfrm>
            <a:custGeom>
              <a:avLst/>
              <a:gdLst/>
              <a:ahLst/>
              <a:cxnLst/>
              <a:rect l="0" t="0" r="0" b="0"/>
              <a:pathLst>
                <a:path w="3003233">
                  <a:moveTo>
                    <a:pt x="0" y="0"/>
                  </a:moveTo>
                  <a:lnTo>
                    <a:pt x="3003233" y="0"/>
                  </a:lnTo>
                  <a:lnTo>
                    <a:pt x="3003233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564841" y="983989"/>
              <a:ext cx="0" cy="2273677"/>
            </a:xfrm>
            <a:custGeom>
              <a:avLst/>
              <a:gdLst/>
              <a:ahLst/>
              <a:cxnLst/>
              <a:rect l="0" t="0" r="0" b="0"/>
              <a:pathLst>
                <a:path h="2273677">
                  <a:moveTo>
                    <a:pt x="0" y="22736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2110883" y="983989"/>
              <a:ext cx="0" cy="2273677"/>
            </a:xfrm>
            <a:custGeom>
              <a:avLst/>
              <a:gdLst/>
              <a:ahLst/>
              <a:cxnLst/>
              <a:rect l="0" t="0" r="0" b="0"/>
              <a:pathLst>
                <a:path h="2273677">
                  <a:moveTo>
                    <a:pt x="0" y="22736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656926" y="983989"/>
              <a:ext cx="0" cy="2273677"/>
            </a:xfrm>
            <a:custGeom>
              <a:avLst/>
              <a:gdLst/>
              <a:ahLst/>
              <a:cxnLst/>
              <a:rect l="0" t="0" r="0" b="0"/>
              <a:pathLst>
                <a:path h="2273677">
                  <a:moveTo>
                    <a:pt x="0" y="22736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202968" y="983989"/>
              <a:ext cx="0" cy="2273677"/>
            </a:xfrm>
            <a:custGeom>
              <a:avLst/>
              <a:gdLst/>
              <a:ahLst/>
              <a:cxnLst/>
              <a:rect l="0" t="0" r="0" b="0"/>
              <a:pathLst>
                <a:path h="2273677">
                  <a:moveTo>
                    <a:pt x="0" y="22736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749011" y="983989"/>
              <a:ext cx="0" cy="2273677"/>
            </a:xfrm>
            <a:custGeom>
              <a:avLst/>
              <a:gdLst/>
              <a:ahLst/>
              <a:cxnLst/>
              <a:rect l="0" t="0" r="0" b="0"/>
              <a:pathLst>
                <a:path h="2273677">
                  <a:moveTo>
                    <a:pt x="0" y="22736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295053" y="983989"/>
              <a:ext cx="0" cy="2273677"/>
            </a:xfrm>
            <a:custGeom>
              <a:avLst/>
              <a:gdLst/>
              <a:ahLst/>
              <a:cxnLst/>
              <a:rect l="0" t="0" r="0" b="0"/>
              <a:pathLst>
                <a:path h="2273677">
                  <a:moveTo>
                    <a:pt x="0" y="22736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2753239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1987889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2772077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2729583" y="2871119"/>
              <a:ext cx="49651" cy="49651"/>
            </a:xfrm>
            <a:prstGeom prst="ellipse">
              <a:avLst/>
            </a:prstGeom>
            <a:solidFill>
              <a:srgbClr val="CEAFA7">
                <a:alpha val="94901"/>
              </a:srgbClr>
            </a:solidFill>
            <a:ln w="9000" cap="rnd">
              <a:solidFill>
                <a:srgbClr val="CEAFA7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2550413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3060625" y="2612746"/>
              <a:ext cx="49651" cy="49651"/>
            </a:xfrm>
            <a:prstGeom prst="ellipse">
              <a:avLst/>
            </a:prstGeom>
            <a:solidFill>
              <a:srgbClr val="DBA090">
                <a:alpha val="94901"/>
              </a:srgbClr>
            </a:solidFill>
            <a:ln w="9000" cap="rnd">
              <a:solidFill>
                <a:srgbClr val="DBA090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1987889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2624180" y="2871119"/>
              <a:ext cx="49651" cy="49651"/>
            </a:xfrm>
            <a:prstGeom prst="ellipse">
              <a:avLst/>
            </a:prstGeom>
            <a:solidFill>
              <a:srgbClr val="CEAFA7">
                <a:alpha val="94901"/>
              </a:srgbClr>
            </a:solidFill>
            <a:ln w="9000" cap="rnd">
              <a:solidFill>
                <a:srgbClr val="CEAFA7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2562578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1815500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2476613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2599783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2959927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2216407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2575046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2698432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1987889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1902800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2369556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2109028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1987889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2968615" y="2871119"/>
              <a:ext cx="49651" cy="49651"/>
            </a:xfrm>
            <a:prstGeom prst="ellipse">
              <a:avLst/>
            </a:prstGeom>
            <a:solidFill>
              <a:srgbClr val="CEAFA7">
                <a:alpha val="94901"/>
              </a:srgbClr>
            </a:solidFill>
            <a:ln w="9000" cap="rnd">
              <a:solidFill>
                <a:srgbClr val="CEAFA7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3449769" y="2698870"/>
              <a:ext cx="49651" cy="49651"/>
            </a:xfrm>
            <a:prstGeom prst="ellipse">
              <a:avLst/>
            </a:prstGeom>
            <a:solidFill>
              <a:srgbClr val="D7A598">
                <a:alpha val="94901"/>
              </a:srgbClr>
            </a:solidFill>
            <a:ln w="9000" cap="rnd">
              <a:solidFill>
                <a:srgbClr val="D7A598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4154620" y="1062512"/>
              <a:ext cx="49651" cy="49651"/>
            </a:xfrm>
            <a:prstGeom prst="ellipse">
              <a:avLst/>
            </a:prstGeom>
            <a:solidFill>
              <a:srgbClr val="FF0000">
                <a:alpha val="94901"/>
              </a:srgbClr>
            </a:solidFill>
            <a:ln w="9000" cap="rnd">
              <a:solidFill>
                <a:srgbClr val="FF0000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3278179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2910584" y="2871119"/>
              <a:ext cx="49651" cy="49651"/>
            </a:xfrm>
            <a:prstGeom prst="ellipse">
              <a:avLst/>
            </a:prstGeom>
            <a:solidFill>
              <a:srgbClr val="CEAFA7">
                <a:alpha val="94901"/>
              </a:srgbClr>
            </a:solidFill>
            <a:ln w="9000" cap="rnd">
              <a:solidFill>
                <a:srgbClr val="CEAFA7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2918052" y="2698870"/>
              <a:ext cx="49651" cy="49651"/>
            </a:xfrm>
            <a:prstGeom prst="ellipse">
              <a:avLst/>
            </a:prstGeom>
            <a:solidFill>
              <a:srgbClr val="D7A598">
                <a:alpha val="94901"/>
              </a:srgbClr>
            </a:solidFill>
            <a:ln w="9000" cap="rnd">
              <a:solidFill>
                <a:srgbClr val="D7A598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2862807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2769821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2258931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1891736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2476935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2978571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2506473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2240012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2056111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3534917" y="1493132"/>
              <a:ext cx="49651" cy="49651"/>
            </a:xfrm>
            <a:prstGeom prst="ellipse">
              <a:avLst/>
            </a:prstGeom>
            <a:solidFill>
              <a:srgbClr val="FA4F31">
                <a:alpha val="94901"/>
              </a:srgbClr>
            </a:solidFill>
            <a:ln w="9000" cap="rnd">
              <a:solidFill>
                <a:srgbClr val="FA4F31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2753239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2860560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2962908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2751187" y="2871119"/>
              <a:ext cx="49651" cy="49651"/>
            </a:xfrm>
            <a:prstGeom prst="ellipse">
              <a:avLst/>
            </a:prstGeom>
            <a:solidFill>
              <a:srgbClr val="CEAFA7">
                <a:alpha val="94901"/>
              </a:srgbClr>
            </a:solidFill>
            <a:ln w="9000" cap="rnd">
              <a:solidFill>
                <a:srgbClr val="CEAFA7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2731717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2597510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2858180" y="2871119"/>
              <a:ext cx="49651" cy="49651"/>
            </a:xfrm>
            <a:prstGeom prst="ellipse">
              <a:avLst/>
            </a:prstGeom>
            <a:solidFill>
              <a:srgbClr val="CEAFA7">
                <a:alpha val="94901"/>
              </a:srgbClr>
            </a:solidFill>
            <a:ln w="9000" cap="rnd">
              <a:solidFill>
                <a:srgbClr val="CEAFA7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3224402" y="2784995"/>
              <a:ext cx="49651" cy="49651"/>
            </a:xfrm>
            <a:prstGeom prst="ellipse">
              <a:avLst/>
            </a:prstGeom>
            <a:solidFill>
              <a:srgbClr val="D3AA9F">
                <a:alpha val="94901"/>
              </a:srgbClr>
            </a:solidFill>
            <a:ln w="9000" cap="rnd">
              <a:solidFill>
                <a:srgbClr val="D3AA9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2381252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2924024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3424821" y="1837629"/>
              <a:ext cx="49651" cy="49651"/>
            </a:xfrm>
            <a:prstGeom prst="ellipse">
              <a:avLst/>
            </a:prstGeom>
            <a:solidFill>
              <a:srgbClr val="F46C4E">
                <a:alpha val="94901"/>
              </a:srgbClr>
            </a:solidFill>
            <a:ln w="9000" cap="rnd">
              <a:solidFill>
                <a:srgbClr val="F46C4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2585099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2636559" y="2871119"/>
              <a:ext cx="49651" cy="49651"/>
            </a:xfrm>
            <a:prstGeom prst="ellipse">
              <a:avLst/>
            </a:prstGeom>
            <a:solidFill>
              <a:srgbClr val="CEAFA7">
                <a:alpha val="94901"/>
              </a:srgbClr>
            </a:solidFill>
            <a:ln w="9000" cap="rnd">
              <a:solidFill>
                <a:srgbClr val="CEAFA7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2702078" y="2871119"/>
              <a:ext cx="49651" cy="49651"/>
            </a:xfrm>
            <a:prstGeom prst="ellipse">
              <a:avLst/>
            </a:prstGeom>
            <a:solidFill>
              <a:srgbClr val="CEAFA7">
                <a:alpha val="94901"/>
              </a:srgbClr>
            </a:solidFill>
            <a:ln w="9000" cap="rnd">
              <a:solidFill>
                <a:srgbClr val="CEAFA7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1987889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t59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3185881" y="2698870"/>
              <a:ext cx="49651" cy="49651"/>
            </a:xfrm>
            <a:prstGeom prst="ellipse">
              <a:avLst/>
            </a:prstGeom>
            <a:solidFill>
              <a:srgbClr val="D7A598">
                <a:alpha val="94901"/>
              </a:srgbClr>
            </a:solidFill>
            <a:ln w="9000" cap="rnd">
              <a:solidFill>
                <a:srgbClr val="D7A598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2737882" y="2871119"/>
              <a:ext cx="49651" cy="49651"/>
            </a:xfrm>
            <a:prstGeom prst="ellipse">
              <a:avLst/>
            </a:prstGeom>
            <a:solidFill>
              <a:srgbClr val="CEAFA7">
                <a:alpha val="94901"/>
              </a:srgbClr>
            </a:solidFill>
            <a:ln w="9000" cap="rnd">
              <a:solidFill>
                <a:srgbClr val="CEAFA7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t62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t634"/>
            <p:cNvSpPr/>
            <p:nvPr/>
          </p:nvSpPr>
          <p:spPr>
            <a:xfrm>
              <a:off x="2903796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2284467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3554946" y="1923753"/>
              <a:ext cx="49651" cy="49651"/>
            </a:xfrm>
            <a:prstGeom prst="ellipse">
              <a:avLst/>
            </a:prstGeom>
            <a:solidFill>
              <a:srgbClr val="F27356">
                <a:alpha val="94901"/>
              </a:srgbClr>
            </a:solidFill>
            <a:ln w="9000" cap="rnd">
              <a:solidFill>
                <a:srgbClr val="F2735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2220486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2690734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3161466" y="2526622"/>
              <a:ext cx="49651" cy="49651"/>
            </a:xfrm>
            <a:prstGeom prst="ellipse">
              <a:avLst/>
            </a:prstGeom>
            <a:solidFill>
              <a:srgbClr val="DF9B89">
                <a:alpha val="94901"/>
              </a:srgbClr>
            </a:solidFill>
            <a:ln w="9000" cap="rnd">
              <a:solidFill>
                <a:srgbClr val="DF9B89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t65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2764194" y="2871119"/>
              <a:ext cx="49651" cy="49651"/>
            </a:xfrm>
            <a:prstGeom prst="ellipse">
              <a:avLst/>
            </a:prstGeom>
            <a:solidFill>
              <a:srgbClr val="CEAFA7">
                <a:alpha val="94901"/>
              </a:srgbClr>
            </a:solidFill>
            <a:ln w="9000" cap="rnd">
              <a:solidFill>
                <a:srgbClr val="CEAFA7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t66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t66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t67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t67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t67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t67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t67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t67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t67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t68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t68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t68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t68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t68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t68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t68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t68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t68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t689"/>
            <p:cNvSpPr/>
            <p:nvPr/>
          </p:nvSpPr>
          <p:spPr>
            <a:xfrm>
              <a:off x="2480374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t69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t69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t69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t69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t69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t69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t696"/>
            <p:cNvSpPr/>
            <p:nvPr/>
          </p:nvSpPr>
          <p:spPr>
            <a:xfrm>
              <a:off x="1987889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t69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t69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t69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t70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t70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t70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t70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t70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t70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t70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t70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t70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t70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t71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t71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t71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t71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t71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t71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t71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t71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t71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t71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t72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t72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t72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t72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t724"/>
            <p:cNvSpPr/>
            <p:nvPr/>
          </p:nvSpPr>
          <p:spPr>
            <a:xfrm>
              <a:off x="2618085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t725"/>
            <p:cNvSpPr/>
            <p:nvPr/>
          </p:nvSpPr>
          <p:spPr>
            <a:xfrm>
              <a:off x="2755910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t72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t72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t728"/>
            <p:cNvSpPr/>
            <p:nvPr/>
          </p:nvSpPr>
          <p:spPr>
            <a:xfrm>
              <a:off x="2170100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t729"/>
            <p:cNvSpPr/>
            <p:nvPr/>
          </p:nvSpPr>
          <p:spPr>
            <a:xfrm>
              <a:off x="2564543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2814195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2369556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t733"/>
            <p:cNvSpPr/>
            <p:nvPr/>
          </p:nvSpPr>
          <p:spPr>
            <a:xfrm>
              <a:off x="2220486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t734"/>
            <p:cNvSpPr/>
            <p:nvPr/>
          </p:nvSpPr>
          <p:spPr>
            <a:xfrm>
              <a:off x="1987889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t73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t73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t737"/>
            <p:cNvSpPr/>
            <p:nvPr/>
          </p:nvSpPr>
          <p:spPr>
            <a:xfrm>
              <a:off x="2321326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t738"/>
            <p:cNvSpPr/>
            <p:nvPr/>
          </p:nvSpPr>
          <p:spPr>
            <a:xfrm>
              <a:off x="2253104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t73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t74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t74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t742"/>
            <p:cNvSpPr/>
            <p:nvPr/>
          </p:nvSpPr>
          <p:spPr>
            <a:xfrm>
              <a:off x="2593091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t74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t74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t74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t74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t74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t74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t74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t75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t75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t75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t75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t75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t75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t75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t75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t75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t75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t76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t76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t76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t76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t76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t76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t76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t76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t76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t76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t77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t77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t77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t77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t77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t77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t77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t77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t77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t77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t78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t78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t78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t78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t78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t78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t78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t787"/>
            <p:cNvSpPr/>
            <p:nvPr/>
          </p:nvSpPr>
          <p:spPr>
            <a:xfrm>
              <a:off x="2794586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t78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t78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t79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t79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t79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t793"/>
            <p:cNvSpPr/>
            <p:nvPr/>
          </p:nvSpPr>
          <p:spPr>
            <a:xfrm>
              <a:off x="2465301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t79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t795"/>
            <p:cNvSpPr/>
            <p:nvPr/>
          </p:nvSpPr>
          <p:spPr>
            <a:xfrm>
              <a:off x="2606925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t79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t79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t79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t799"/>
            <p:cNvSpPr/>
            <p:nvPr/>
          </p:nvSpPr>
          <p:spPr>
            <a:xfrm>
              <a:off x="2749475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t800"/>
            <p:cNvSpPr/>
            <p:nvPr/>
          </p:nvSpPr>
          <p:spPr>
            <a:xfrm>
              <a:off x="2566939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t80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t80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t80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t80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t80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t80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t80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t808"/>
            <p:cNvSpPr/>
            <p:nvPr/>
          </p:nvSpPr>
          <p:spPr>
            <a:xfrm>
              <a:off x="2624237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t80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t81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t811"/>
            <p:cNvSpPr/>
            <p:nvPr/>
          </p:nvSpPr>
          <p:spPr>
            <a:xfrm>
              <a:off x="3619898" y="1923753"/>
              <a:ext cx="49651" cy="49651"/>
            </a:xfrm>
            <a:prstGeom prst="ellipse">
              <a:avLst/>
            </a:prstGeom>
            <a:solidFill>
              <a:srgbClr val="F27356">
                <a:alpha val="94901"/>
              </a:srgbClr>
            </a:solidFill>
            <a:ln w="9000" cap="rnd">
              <a:solidFill>
                <a:srgbClr val="F2735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t812"/>
            <p:cNvSpPr/>
            <p:nvPr/>
          </p:nvSpPr>
          <p:spPr>
            <a:xfrm>
              <a:off x="2951301" y="2784995"/>
              <a:ext cx="49651" cy="49651"/>
            </a:xfrm>
            <a:prstGeom prst="ellipse">
              <a:avLst/>
            </a:prstGeom>
            <a:solidFill>
              <a:srgbClr val="D3AA9F">
                <a:alpha val="94901"/>
              </a:srgbClr>
            </a:solidFill>
            <a:ln w="9000" cap="rnd">
              <a:solidFill>
                <a:srgbClr val="D3AA9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t81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t81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t815"/>
            <p:cNvSpPr/>
            <p:nvPr/>
          </p:nvSpPr>
          <p:spPr>
            <a:xfrm>
              <a:off x="2231550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t81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t81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t81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t81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t82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t82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t82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t823"/>
            <p:cNvSpPr/>
            <p:nvPr/>
          </p:nvSpPr>
          <p:spPr>
            <a:xfrm>
              <a:off x="2510772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t824"/>
            <p:cNvSpPr/>
            <p:nvPr/>
          </p:nvSpPr>
          <p:spPr>
            <a:xfrm>
              <a:off x="2253104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t82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t82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t827"/>
            <p:cNvSpPr/>
            <p:nvPr/>
          </p:nvSpPr>
          <p:spPr>
            <a:xfrm>
              <a:off x="3243823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t82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t82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t83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t83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t83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t83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t83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t835"/>
            <p:cNvSpPr/>
            <p:nvPr/>
          </p:nvSpPr>
          <p:spPr>
            <a:xfrm>
              <a:off x="2970531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t83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t837"/>
            <p:cNvSpPr/>
            <p:nvPr/>
          </p:nvSpPr>
          <p:spPr>
            <a:xfrm>
              <a:off x="3044742" y="2871119"/>
              <a:ext cx="49651" cy="49651"/>
            </a:xfrm>
            <a:prstGeom prst="ellipse">
              <a:avLst/>
            </a:prstGeom>
            <a:solidFill>
              <a:srgbClr val="CEAFA7">
                <a:alpha val="94901"/>
              </a:srgbClr>
            </a:solidFill>
            <a:ln w="9000" cap="rnd">
              <a:solidFill>
                <a:srgbClr val="CEAFA7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t83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t83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t84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t841"/>
            <p:cNvSpPr/>
            <p:nvPr/>
          </p:nvSpPr>
          <p:spPr>
            <a:xfrm>
              <a:off x="2067175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t84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t84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t84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t84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t84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t84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t84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t84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t85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t85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t85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t85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t85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t85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t85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t85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t85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t85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t86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t86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t86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t86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t86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t86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t86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t86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t86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t86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t87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t87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t87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t87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t87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t87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t87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t87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t87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t87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t88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t88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t88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t88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t88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t88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t88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t88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t888"/>
            <p:cNvSpPr/>
            <p:nvPr/>
          </p:nvSpPr>
          <p:spPr>
            <a:xfrm>
              <a:off x="2975495" y="2957243"/>
              <a:ext cx="49651" cy="49651"/>
            </a:xfrm>
            <a:prstGeom prst="ellipse">
              <a:avLst/>
            </a:prstGeom>
            <a:solidFill>
              <a:srgbClr val="C9B4AF">
                <a:alpha val="94901"/>
              </a:srgbClr>
            </a:solidFill>
            <a:ln w="9000" cap="rnd">
              <a:solidFill>
                <a:srgbClr val="C9B4AF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t88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t89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t89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t89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t89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t89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t89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t89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t89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t89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t89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t90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t90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t90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t90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t90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t90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t90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t90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t90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t90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t91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t91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t91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t91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t91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t91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t91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t91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t91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t91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t92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t92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t92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t92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t92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t92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t92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t92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t92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t92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t93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t93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t93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t93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t93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t93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t93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t93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t93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t93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t94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t94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t94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t94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t94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t94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t94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t94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t94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t94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t95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t95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t95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t95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t95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t95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t95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t95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t95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t95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t96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t96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t96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t96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t96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t96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t96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t96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t96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t96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t97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t97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t97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t97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t97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t97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t97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t97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t97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t97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t98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t98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t98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t98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t98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t98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t98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t98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t98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t98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t99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t99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t99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t99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t99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t99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t99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t99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t99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t99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t100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t100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t100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t100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t100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t100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t100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t100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t100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t100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t101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t101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t101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t101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t101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t101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t101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t101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t101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t101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t102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t102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t102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t102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t102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t102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t102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t102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t102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t102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t103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t1031"/>
            <p:cNvSpPr/>
            <p:nvPr/>
          </p:nvSpPr>
          <p:spPr>
            <a:xfrm>
              <a:off x="1685508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t103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t103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t103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t103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t103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t103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t103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t103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t104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t104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t104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t104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t104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t104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t104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t104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t104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t104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t105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t105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t105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t105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t105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t105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t105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t105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t105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t105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t106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t106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t106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t106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t106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t106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t106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t106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t106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t106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t107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t107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t107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t107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t107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t107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t107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t107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t1078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t107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t108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t108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t108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t108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t108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t108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t1086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t1087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t1088"/>
            <p:cNvSpPr/>
            <p:nvPr/>
          </p:nvSpPr>
          <p:spPr>
            <a:xfrm>
              <a:off x="2367807" y="3043367"/>
              <a:ext cx="49651" cy="49651"/>
            </a:xfrm>
            <a:prstGeom prst="ellipse">
              <a:avLst/>
            </a:prstGeom>
            <a:solidFill>
              <a:srgbClr val="C4B9B6">
                <a:alpha val="94901"/>
              </a:srgbClr>
            </a:solidFill>
            <a:ln w="9000" cap="rnd">
              <a:solidFill>
                <a:srgbClr val="C4B9B6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t1089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t1090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t1091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t1092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t1093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t1094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t1095"/>
            <p:cNvSpPr/>
            <p:nvPr/>
          </p:nvSpPr>
          <p:spPr>
            <a:xfrm>
              <a:off x="1403504" y="3129491"/>
              <a:ext cx="49651" cy="49651"/>
            </a:xfrm>
            <a:prstGeom prst="ellipse">
              <a:avLst/>
            </a:prstGeom>
            <a:solidFill>
              <a:srgbClr val="BEBEBE">
                <a:alpha val="94901"/>
              </a:srgbClr>
            </a:solidFill>
            <a:ln w="9000" cap="rnd">
              <a:solidFill>
                <a:srgbClr val="BEBEBE">
                  <a:alpha val="9490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rc1096"/>
            <p:cNvSpPr/>
            <p:nvPr/>
          </p:nvSpPr>
          <p:spPr>
            <a:xfrm>
              <a:off x="1428330" y="983989"/>
              <a:ext cx="3003233" cy="227367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tx1097"/>
            <p:cNvSpPr/>
            <p:nvPr/>
          </p:nvSpPr>
          <p:spPr>
            <a:xfrm>
              <a:off x="1148183" y="3112625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98" name="tx1098"/>
            <p:cNvSpPr/>
            <p:nvPr/>
          </p:nvSpPr>
          <p:spPr>
            <a:xfrm>
              <a:off x="1148183" y="2595880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099" name="tx1099"/>
            <p:cNvSpPr/>
            <p:nvPr/>
          </p:nvSpPr>
          <p:spPr>
            <a:xfrm>
              <a:off x="1148183" y="2079136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00" name="tx1100"/>
            <p:cNvSpPr/>
            <p:nvPr/>
          </p:nvSpPr>
          <p:spPr>
            <a:xfrm>
              <a:off x="1148183" y="1562391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01" name="tx1101"/>
            <p:cNvSpPr/>
            <p:nvPr/>
          </p:nvSpPr>
          <p:spPr>
            <a:xfrm>
              <a:off x="1148183" y="1045646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02" name="pl1102"/>
            <p:cNvSpPr/>
            <p:nvPr/>
          </p:nvSpPr>
          <p:spPr>
            <a:xfrm>
              <a:off x="1393536" y="31543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l1103"/>
            <p:cNvSpPr/>
            <p:nvPr/>
          </p:nvSpPr>
          <p:spPr>
            <a:xfrm>
              <a:off x="1393536" y="26375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l1104"/>
            <p:cNvSpPr/>
            <p:nvPr/>
          </p:nvSpPr>
          <p:spPr>
            <a:xfrm>
              <a:off x="1393536" y="21208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l1105"/>
            <p:cNvSpPr/>
            <p:nvPr/>
          </p:nvSpPr>
          <p:spPr>
            <a:xfrm>
              <a:off x="1393536" y="16040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l1106"/>
            <p:cNvSpPr/>
            <p:nvPr/>
          </p:nvSpPr>
          <p:spPr>
            <a:xfrm>
              <a:off x="1393536" y="10873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l1107"/>
            <p:cNvSpPr/>
            <p:nvPr/>
          </p:nvSpPr>
          <p:spPr>
            <a:xfrm>
              <a:off x="1564841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l1108"/>
            <p:cNvSpPr/>
            <p:nvPr/>
          </p:nvSpPr>
          <p:spPr>
            <a:xfrm>
              <a:off x="211088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l1109"/>
            <p:cNvSpPr/>
            <p:nvPr/>
          </p:nvSpPr>
          <p:spPr>
            <a:xfrm>
              <a:off x="265692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l1110"/>
            <p:cNvSpPr/>
            <p:nvPr/>
          </p:nvSpPr>
          <p:spPr>
            <a:xfrm>
              <a:off x="320296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l1111"/>
            <p:cNvSpPr/>
            <p:nvPr/>
          </p:nvSpPr>
          <p:spPr>
            <a:xfrm>
              <a:off x="3749011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l1112"/>
            <p:cNvSpPr/>
            <p:nvPr/>
          </p:nvSpPr>
          <p:spPr>
            <a:xfrm>
              <a:off x="429505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tx1113"/>
            <p:cNvSpPr/>
            <p:nvPr/>
          </p:nvSpPr>
          <p:spPr>
            <a:xfrm>
              <a:off x="1515155" y="3320023"/>
              <a:ext cx="99372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</a:t>
              </a:r>
            </a:p>
          </p:txBody>
        </p:sp>
        <p:sp>
          <p:nvSpPr>
            <p:cNvPr id="1114" name="tx1114"/>
            <p:cNvSpPr/>
            <p:nvPr/>
          </p:nvSpPr>
          <p:spPr>
            <a:xfrm>
              <a:off x="2061197" y="3320296"/>
              <a:ext cx="99372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</a:t>
              </a:r>
            </a:p>
          </p:txBody>
        </p:sp>
        <p:sp>
          <p:nvSpPr>
            <p:cNvPr id="1115" name="tx1115"/>
            <p:cNvSpPr/>
            <p:nvPr/>
          </p:nvSpPr>
          <p:spPr>
            <a:xfrm>
              <a:off x="2607240" y="3318550"/>
              <a:ext cx="99372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116" name="tx1116"/>
            <p:cNvSpPr/>
            <p:nvPr/>
          </p:nvSpPr>
          <p:spPr>
            <a:xfrm>
              <a:off x="3153282" y="3319969"/>
              <a:ext cx="99372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117" name="tx1117"/>
            <p:cNvSpPr/>
            <p:nvPr/>
          </p:nvSpPr>
          <p:spPr>
            <a:xfrm>
              <a:off x="3699325" y="3319969"/>
              <a:ext cx="99372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118" name="tx1118"/>
            <p:cNvSpPr/>
            <p:nvPr/>
          </p:nvSpPr>
          <p:spPr>
            <a:xfrm>
              <a:off x="4263976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9" name="tx1119"/>
            <p:cNvSpPr/>
            <p:nvPr/>
          </p:nvSpPr>
          <p:spPr>
            <a:xfrm>
              <a:off x="1928104" y="3427506"/>
              <a:ext cx="2003685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log10(mean relative abundance)</a:t>
              </a:r>
            </a:p>
          </p:txBody>
        </p:sp>
        <p:sp>
          <p:nvSpPr>
            <p:cNvPr id="1120" name="tx1120"/>
            <p:cNvSpPr/>
            <p:nvPr/>
          </p:nvSpPr>
          <p:spPr>
            <a:xfrm rot="-5400000">
              <a:off x="668981" y="2055241"/>
              <a:ext cx="698841" cy="1311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Occupancy</a:t>
              </a:r>
            </a:p>
          </p:txBody>
        </p:sp>
        <p:sp>
          <p:nvSpPr>
            <p:cNvPr id="1121" name="rc1121"/>
            <p:cNvSpPr/>
            <p:nvPr/>
          </p:nvSpPr>
          <p:spPr>
            <a:xfrm>
              <a:off x="4570742" y="1403104"/>
              <a:ext cx="846068" cy="14354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2" name="tx1122"/>
            <p:cNvSpPr/>
            <p:nvPr/>
          </p:nvSpPr>
          <p:spPr>
            <a:xfrm>
              <a:off x="4640331" y="1485756"/>
              <a:ext cx="706890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Abundance</a:t>
              </a:r>
            </a:p>
          </p:txBody>
        </p:sp>
        <p:pic>
          <p:nvPicPr>
            <p:cNvPr id="1123" name="pic11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0331" y="1671682"/>
              <a:ext cx="219455" cy="1097280"/>
            </a:xfrm>
            <a:prstGeom prst="rect">
              <a:avLst/>
            </a:prstGeom>
          </p:spPr>
        </p:pic>
        <p:sp>
          <p:nvSpPr>
            <p:cNvPr id="1124" name="pl1124"/>
            <p:cNvSpPr/>
            <p:nvPr/>
          </p:nvSpPr>
          <p:spPr>
            <a:xfrm>
              <a:off x="4815896" y="2767133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l1125"/>
            <p:cNvSpPr/>
            <p:nvPr/>
          </p:nvSpPr>
          <p:spPr>
            <a:xfrm>
              <a:off x="4815896" y="2493727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l1126"/>
            <p:cNvSpPr/>
            <p:nvPr/>
          </p:nvSpPr>
          <p:spPr>
            <a:xfrm>
              <a:off x="4815896" y="222032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l1127"/>
            <p:cNvSpPr/>
            <p:nvPr/>
          </p:nvSpPr>
          <p:spPr>
            <a:xfrm>
              <a:off x="4815896" y="194691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l1128"/>
            <p:cNvSpPr/>
            <p:nvPr/>
          </p:nvSpPr>
          <p:spPr>
            <a:xfrm>
              <a:off x="4815896" y="167351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l1129"/>
            <p:cNvSpPr/>
            <p:nvPr/>
          </p:nvSpPr>
          <p:spPr>
            <a:xfrm>
              <a:off x="4640331" y="2767133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l1130"/>
            <p:cNvSpPr/>
            <p:nvPr/>
          </p:nvSpPr>
          <p:spPr>
            <a:xfrm>
              <a:off x="4640331" y="2493727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l1131"/>
            <p:cNvSpPr/>
            <p:nvPr/>
          </p:nvSpPr>
          <p:spPr>
            <a:xfrm>
              <a:off x="4640331" y="2220322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l1132"/>
            <p:cNvSpPr/>
            <p:nvPr/>
          </p:nvSpPr>
          <p:spPr>
            <a:xfrm>
              <a:off x="4640331" y="1946916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l1133"/>
            <p:cNvSpPr/>
            <p:nvPr/>
          </p:nvSpPr>
          <p:spPr>
            <a:xfrm>
              <a:off x="4640331" y="167351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tx1134"/>
            <p:cNvSpPr/>
            <p:nvPr/>
          </p:nvSpPr>
          <p:spPr>
            <a:xfrm>
              <a:off x="4929376" y="2725441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35" name="tx1135"/>
            <p:cNvSpPr/>
            <p:nvPr/>
          </p:nvSpPr>
          <p:spPr>
            <a:xfrm>
              <a:off x="4929376" y="2452036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36" name="tx1136"/>
            <p:cNvSpPr/>
            <p:nvPr/>
          </p:nvSpPr>
          <p:spPr>
            <a:xfrm>
              <a:off x="4929376" y="2178630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37" name="tx1137"/>
            <p:cNvSpPr/>
            <p:nvPr/>
          </p:nvSpPr>
          <p:spPr>
            <a:xfrm>
              <a:off x="4929376" y="190522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38" name="tx1138"/>
            <p:cNvSpPr/>
            <p:nvPr/>
          </p:nvSpPr>
          <p:spPr>
            <a:xfrm>
              <a:off x="4929376" y="1631819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Sanz Puente, Irene</cp:lastModifiedBy>
  <cp:revision>3</cp:revision>
  <dcterms:created xsi:type="dcterms:W3CDTF">2017-02-13T16:18:36Z</dcterms:created>
  <dcterms:modified xsi:type="dcterms:W3CDTF">2025-06-10T15:09:39Z</dcterms:modified>
  <cp:category/>
</cp:coreProperties>
</file>