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SP" userId="ff64284c8a45cb4a" providerId="LiveId" clId="{8A0F66A1-ED31-4515-A31F-507AE4928A01}"/>
    <pc:docChg chg="modSld">
      <pc:chgData name="Irene SP" userId="ff64284c8a45cb4a" providerId="LiveId" clId="{8A0F66A1-ED31-4515-A31F-507AE4928A01}" dt="2025-06-10T15:16:19.595" v="1" actId="14100"/>
      <pc:docMkLst>
        <pc:docMk/>
      </pc:docMkLst>
      <pc:sldChg chg="modSp mod">
        <pc:chgData name="Irene SP" userId="ff64284c8a45cb4a" providerId="LiveId" clId="{8A0F66A1-ED31-4515-A31F-507AE4928A01}" dt="2025-06-10T15:16:19.595" v="1" actId="14100"/>
        <pc:sldMkLst>
          <pc:docMk/>
          <pc:sldMk cId="0" sldId="256"/>
        </pc:sldMkLst>
        <pc:grpChg chg="mod">
          <ac:chgData name="Irene SP" userId="ff64284c8a45cb4a" providerId="LiveId" clId="{8A0F66A1-ED31-4515-A31F-507AE4928A01}" dt="2025-06-10T15:16:19.595" v="1" actId="14100"/>
          <ac:grpSpMkLst>
            <pc:docMk/>
            <pc:sldMk cId="0" sldId="256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14400" y="914400"/>
            <a:ext cx="7762056" cy="5394920"/>
            <a:chOff x="914400" y="914400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1999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83989" y="983989"/>
              <a:ext cx="1112647" cy="9856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56980" y="1754590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56980" y="1607009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56980" y="1459427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56980" y="1311845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56980" y="1164264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56980" y="1828381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56980" y="1680800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156980" y="1533218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156980" y="1385636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56980" y="1238055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156980" y="1090473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203580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281249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358917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36585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514253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591921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669589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747258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824926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902594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980262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057930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135598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213266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290935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368603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446271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523939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601607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679275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756943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34612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912280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989948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067616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145284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222952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300621" y="1053578"/>
              <a:ext cx="0" cy="811699"/>
            </a:xfrm>
            <a:custGeom>
              <a:avLst/>
              <a:gdLst/>
              <a:ahLst/>
              <a:cxnLst/>
              <a:rect l="0" t="0" r="0" b="0"/>
              <a:pathLst>
                <a:path h="811699">
                  <a:moveTo>
                    <a:pt x="0" y="8116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323966" y="1592251"/>
              <a:ext cx="69901" cy="2361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168630" y="1090473"/>
              <a:ext cx="69901" cy="7379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265670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5188002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789975" y="1710316"/>
              <a:ext cx="69901" cy="1180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5110334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178316" y="1769349"/>
              <a:ext cx="69901" cy="590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032665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712307" y="1710316"/>
              <a:ext cx="69901" cy="1180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100648" y="1769349"/>
              <a:ext cx="69901" cy="590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954997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877329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799661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867643" y="1739832"/>
              <a:ext cx="69901" cy="885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721993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644325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634639" y="1710316"/>
              <a:ext cx="69901" cy="1180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66657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556971" y="1710316"/>
              <a:ext cx="69901" cy="1180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488988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3401634" y="1651283"/>
              <a:ext cx="69901" cy="17709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022979" y="1769349"/>
              <a:ext cx="69901" cy="590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411320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246298" y="1592251"/>
              <a:ext cx="69901" cy="2361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333652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255984" y="1798865"/>
              <a:ext cx="69901" cy="295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945311" y="1769349"/>
              <a:ext cx="69901" cy="590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479302" y="1710316"/>
              <a:ext cx="69901" cy="1180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3319929" y="1464677"/>
              <a:ext cx="77974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25606" y="1073586"/>
              <a:ext cx="155949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475266" y="1584865"/>
              <a:ext cx="7797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17956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1275" y="1643487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484952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552934" y="1584865"/>
              <a:ext cx="7797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08270" y="1584865"/>
              <a:ext cx="7797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96611" y="1643487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85938" y="1584865"/>
              <a:ext cx="7797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242261" y="1464677"/>
              <a:ext cx="77974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562620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251947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863606" y="1612191"/>
              <a:ext cx="77974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50961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06297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397598" y="1523710"/>
              <a:ext cx="77974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29615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018943" y="1643487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30602" y="1584865"/>
              <a:ext cx="7797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028629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74279" y="1643487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640288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873292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407284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95624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183965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261633" y="1673003"/>
              <a:ext cx="7797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032194" y="178668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032194" y="164052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70038" y="149152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970038" y="134394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970038" y="1196363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970038" y="1048781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1698148" y="1407722"/>
              <a:ext cx="1032743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Intersection Size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1839746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1550478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1261210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1088372" y="2645558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0" y="0"/>
                  </a:moveTo>
                  <a:lnTo>
                    <a:pt x="938675" y="0"/>
                  </a:lnTo>
                  <a:lnTo>
                    <a:pt x="9386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1088372" y="2589190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0" y="0"/>
                  </a:moveTo>
                  <a:lnTo>
                    <a:pt x="938675" y="0"/>
                  </a:lnTo>
                  <a:lnTo>
                    <a:pt x="9386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1088372" y="2532822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0" y="0"/>
                  </a:moveTo>
                  <a:lnTo>
                    <a:pt x="938675" y="0"/>
                  </a:lnTo>
                  <a:lnTo>
                    <a:pt x="9386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1088372" y="2476454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0" y="0"/>
                  </a:moveTo>
                  <a:lnTo>
                    <a:pt x="938675" y="0"/>
                  </a:lnTo>
                  <a:lnTo>
                    <a:pt x="9386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1088372" y="2420086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0" y="0"/>
                  </a:moveTo>
                  <a:lnTo>
                    <a:pt x="938675" y="0"/>
                  </a:lnTo>
                  <a:lnTo>
                    <a:pt x="9386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1088372" y="2363718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0" y="0"/>
                  </a:moveTo>
                  <a:lnTo>
                    <a:pt x="938675" y="0"/>
                  </a:lnTo>
                  <a:lnTo>
                    <a:pt x="9386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1088372" y="2307350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0" y="0"/>
                  </a:moveTo>
                  <a:lnTo>
                    <a:pt x="938675" y="0"/>
                  </a:lnTo>
                  <a:lnTo>
                    <a:pt x="9386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1984380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1695112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1405844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1116576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1088372" y="2645558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938675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1088372" y="2589190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938675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1088372" y="2532822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938675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1088372" y="2476454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938675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1088372" y="2420086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938675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1088372" y="2363718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938675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1088372" y="2307350"/>
              <a:ext cx="938675" cy="0"/>
            </a:xfrm>
            <a:custGeom>
              <a:avLst/>
              <a:gdLst/>
              <a:ahLst/>
              <a:cxnLst/>
              <a:rect l="0" t="0" r="0" b="0"/>
              <a:pathLst>
                <a:path w="938675">
                  <a:moveTo>
                    <a:pt x="938675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1131039" y="2290439"/>
              <a:ext cx="853340" cy="338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1666185" y="2403175"/>
              <a:ext cx="318194" cy="338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1752966" y="2628647"/>
              <a:ext cx="231414" cy="338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1666185" y="2346807"/>
              <a:ext cx="318194" cy="338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1738502" y="2572279"/>
              <a:ext cx="245877" cy="338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1738502" y="2515911"/>
              <a:ext cx="245877" cy="338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1738502" y="2459543"/>
              <a:ext cx="245877" cy="338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tx136"/>
            <p:cNvSpPr/>
            <p:nvPr/>
          </p:nvSpPr>
          <p:spPr>
            <a:xfrm>
              <a:off x="1953302" y="274031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32956" y="274031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343688" y="274031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054420" y="274031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309244" y="3385611"/>
              <a:ext cx="49693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 size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2096636" y="1969660"/>
              <a:ext cx="3320174" cy="16183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3156980" y="2273529"/>
              <a:ext cx="2190241" cy="405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3156980" y="2645558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3156980" y="2589190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3156980" y="2532822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3156980" y="2476454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3156980" y="2420086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3156980" y="2363718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3156980" y="2307350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  <a:lnTo>
                    <a:pt x="2190241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5248693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5248693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248693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248693" y="2424527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5248693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248693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248693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5171025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171025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171025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171025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5171025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171025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171025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093357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093357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093357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093357" y="2424527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093357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093357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093357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015689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015689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015689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015689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015689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015689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5015689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938021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938021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938021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938021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938021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938021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938021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860353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860353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860353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860353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60353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860353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860353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782684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782684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782684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782684" y="2424527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782684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782684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782684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4705016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4705016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4705016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4705016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4705016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4705016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4705016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4627348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4627348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4627348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4627348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4627348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4627348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4627348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549680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549680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4549680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549680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549680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549680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549680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4472012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4472012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472012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4472012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4472012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4472012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472012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4394344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4394344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4394344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4394344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4394344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394344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394344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316676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316676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4316676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4316676" y="2424527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4316676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4316676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4316676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4239007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239007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239007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4239007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4239007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4239007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4239007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4161339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4161339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4161339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161339" y="2424527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4161339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4161339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4161339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083671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4083671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4083671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4083671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4083671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4083671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083671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4006003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006003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4006003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4006003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006003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4006003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4006003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3928335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928335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928335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928335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928335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3928335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3928335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850667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850667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850667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850667" y="2424527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3850667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850667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3850667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3772998" y="2593630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3772998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3772998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3772998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772998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3772998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772998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695330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3695330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3695330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695330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3695330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3695330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695330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3617662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3617662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3617662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3617662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617662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3617662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3617662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539994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3539994" y="253726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3539994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539994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3539994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3539994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539994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462326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462326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3462326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3462326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462326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462326" y="2311791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462326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3384658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3384658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3384658" y="2480895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3384658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3384658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3384658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3384658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3306990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3306990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306990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306990" y="2424527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3306990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306990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3306990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229321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3229321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3229321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229321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229321" y="2368159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229321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229321" y="225542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151653" y="2593630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3151653" y="2537263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151653" y="2480895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3151653" y="2424527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151653" y="2368159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151653" y="2311791"/>
              <a:ext cx="103854" cy="10385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151653" y="2255423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255469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5255469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5255469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5255469" y="2431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255469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5255469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5255469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5177801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5177801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5177801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5177801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5177801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77801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177801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5100132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5100132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5100132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100132" y="2431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5100132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100132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100132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5022464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5022464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022464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5022464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5022464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022464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022464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4944796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4944796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4944796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944796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4944796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4944796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4944796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4867128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4867128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4867128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4867128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4867128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867128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867128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4789460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4789460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4789460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4789460" y="2431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4789460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789460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4789460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4711792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711792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4711792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711792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4711792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711792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4711792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634123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634123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634123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634123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634123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4634123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4634123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4556455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4556455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556455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4556455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4556455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556455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556455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4478787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4478787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478787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4478787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4478787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4478787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478787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4401119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4401119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4401119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4401119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4401119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4401119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4401119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323451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4323451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4323451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4323451" y="2431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4323451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323451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4323451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245783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4245783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245783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245783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45783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245783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4245783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168115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168115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4168115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4168115" y="2431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168115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4168115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168115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4090446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4090446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4090446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90446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4090446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4090446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4090446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4012778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4012778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4012778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4012778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4012778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012778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4012778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935110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935110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3935110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3935110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3935110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3935110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3935110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3857442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3857442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3857442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3857442" y="2431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3857442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3857442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3857442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779774" y="260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3779774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779774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3779774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3779774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3779774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779774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702106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3702106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702106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3702106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3702106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3702106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3702106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3624437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3624437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3624437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3624437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624437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3624437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624437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3546769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546769" y="2544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3546769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546769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3546769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3546769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546769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3469101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3469101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469101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3469101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3469101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3469101" y="2318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3469101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391433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3391433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3391433" y="248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3391433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3391433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3391433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3391433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313765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313765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3313765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3313765" y="2431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3313765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313765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3313765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3236097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3236097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3236097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236097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3236097" y="2374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3236097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3236097" y="226219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3158429" y="260040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158429" y="2544038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3158429" y="2487670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3158429" y="2431302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3158429" y="2374934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3158429" y="2318566"/>
              <a:ext cx="90303" cy="90303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3158429" y="2262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l542"/>
            <p:cNvSpPr/>
            <p:nvPr/>
          </p:nvSpPr>
          <p:spPr>
            <a:xfrm>
              <a:off x="5300621" y="2307350"/>
              <a:ext cx="0" cy="169103"/>
            </a:xfrm>
            <a:custGeom>
              <a:avLst/>
              <a:gdLst/>
              <a:ahLst/>
              <a:cxnLst/>
              <a:rect l="0" t="0" r="0" b="0"/>
              <a:pathLst>
                <a:path h="169103">
                  <a:moveTo>
                    <a:pt x="0" y="169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l543"/>
            <p:cNvSpPr/>
            <p:nvPr/>
          </p:nvSpPr>
          <p:spPr>
            <a:xfrm>
              <a:off x="5300621" y="2307350"/>
              <a:ext cx="0" cy="169103"/>
            </a:xfrm>
            <a:custGeom>
              <a:avLst/>
              <a:gdLst/>
              <a:ahLst/>
              <a:cxnLst/>
              <a:rect l="0" t="0" r="0" b="0"/>
              <a:pathLst>
                <a:path h="169103">
                  <a:moveTo>
                    <a:pt x="0" y="169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l544"/>
            <p:cNvSpPr/>
            <p:nvPr/>
          </p:nvSpPr>
          <p:spPr>
            <a:xfrm>
              <a:off x="5300621" y="2307350"/>
              <a:ext cx="0" cy="169103"/>
            </a:xfrm>
            <a:custGeom>
              <a:avLst/>
              <a:gdLst/>
              <a:ahLst/>
              <a:cxnLst/>
              <a:rect l="0" t="0" r="0" b="0"/>
              <a:pathLst>
                <a:path h="169103">
                  <a:moveTo>
                    <a:pt x="0" y="169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l545"/>
            <p:cNvSpPr/>
            <p:nvPr/>
          </p:nvSpPr>
          <p:spPr>
            <a:xfrm>
              <a:off x="5300621" y="2307350"/>
              <a:ext cx="0" cy="169103"/>
            </a:xfrm>
            <a:custGeom>
              <a:avLst/>
              <a:gdLst/>
              <a:ahLst/>
              <a:cxnLst/>
              <a:rect l="0" t="0" r="0" b="0"/>
              <a:pathLst>
                <a:path h="169103">
                  <a:moveTo>
                    <a:pt x="0" y="169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l546"/>
            <p:cNvSpPr/>
            <p:nvPr/>
          </p:nvSpPr>
          <p:spPr>
            <a:xfrm>
              <a:off x="5300621" y="2307350"/>
              <a:ext cx="0" cy="169103"/>
            </a:xfrm>
            <a:custGeom>
              <a:avLst/>
              <a:gdLst/>
              <a:ahLst/>
              <a:cxnLst/>
              <a:rect l="0" t="0" r="0" b="0"/>
              <a:pathLst>
                <a:path h="169103">
                  <a:moveTo>
                    <a:pt x="0" y="169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l547"/>
            <p:cNvSpPr/>
            <p:nvPr/>
          </p:nvSpPr>
          <p:spPr>
            <a:xfrm>
              <a:off x="5300621" y="2307350"/>
              <a:ext cx="0" cy="169103"/>
            </a:xfrm>
            <a:custGeom>
              <a:avLst/>
              <a:gdLst/>
              <a:ahLst/>
              <a:cxnLst/>
              <a:rect l="0" t="0" r="0" b="0"/>
              <a:pathLst>
                <a:path h="169103">
                  <a:moveTo>
                    <a:pt x="0" y="169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l548"/>
            <p:cNvSpPr/>
            <p:nvPr/>
          </p:nvSpPr>
          <p:spPr>
            <a:xfrm>
              <a:off x="5300621" y="2307350"/>
              <a:ext cx="0" cy="169103"/>
            </a:xfrm>
            <a:custGeom>
              <a:avLst/>
              <a:gdLst/>
              <a:ahLst/>
              <a:cxnLst/>
              <a:rect l="0" t="0" r="0" b="0"/>
              <a:pathLst>
                <a:path h="169103">
                  <a:moveTo>
                    <a:pt x="0" y="169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l549"/>
            <p:cNvSpPr/>
            <p:nvPr/>
          </p:nvSpPr>
          <p:spPr>
            <a:xfrm>
              <a:off x="5222952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l550"/>
            <p:cNvSpPr/>
            <p:nvPr/>
          </p:nvSpPr>
          <p:spPr>
            <a:xfrm>
              <a:off x="5222952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l551"/>
            <p:cNvSpPr/>
            <p:nvPr/>
          </p:nvSpPr>
          <p:spPr>
            <a:xfrm>
              <a:off x="5222952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l552"/>
            <p:cNvSpPr/>
            <p:nvPr/>
          </p:nvSpPr>
          <p:spPr>
            <a:xfrm>
              <a:off x="5222952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l553"/>
            <p:cNvSpPr/>
            <p:nvPr/>
          </p:nvSpPr>
          <p:spPr>
            <a:xfrm>
              <a:off x="5222952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l554"/>
            <p:cNvSpPr/>
            <p:nvPr/>
          </p:nvSpPr>
          <p:spPr>
            <a:xfrm>
              <a:off x="5222952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l555"/>
            <p:cNvSpPr/>
            <p:nvPr/>
          </p:nvSpPr>
          <p:spPr>
            <a:xfrm>
              <a:off x="5222952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l556"/>
            <p:cNvSpPr/>
            <p:nvPr/>
          </p:nvSpPr>
          <p:spPr>
            <a:xfrm>
              <a:off x="514528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l557"/>
            <p:cNvSpPr/>
            <p:nvPr/>
          </p:nvSpPr>
          <p:spPr>
            <a:xfrm>
              <a:off x="514528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l558"/>
            <p:cNvSpPr/>
            <p:nvPr/>
          </p:nvSpPr>
          <p:spPr>
            <a:xfrm>
              <a:off x="514528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l559"/>
            <p:cNvSpPr/>
            <p:nvPr/>
          </p:nvSpPr>
          <p:spPr>
            <a:xfrm>
              <a:off x="514528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l560"/>
            <p:cNvSpPr/>
            <p:nvPr/>
          </p:nvSpPr>
          <p:spPr>
            <a:xfrm>
              <a:off x="514528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l561"/>
            <p:cNvSpPr/>
            <p:nvPr/>
          </p:nvSpPr>
          <p:spPr>
            <a:xfrm>
              <a:off x="514528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562"/>
            <p:cNvSpPr/>
            <p:nvPr/>
          </p:nvSpPr>
          <p:spPr>
            <a:xfrm>
              <a:off x="514528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63"/>
            <p:cNvSpPr/>
            <p:nvPr/>
          </p:nvSpPr>
          <p:spPr>
            <a:xfrm>
              <a:off x="506761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64"/>
            <p:cNvSpPr/>
            <p:nvPr/>
          </p:nvSpPr>
          <p:spPr>
            <a:xfrm>
              <a:off x="506761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5"/>
            <p:cNvSpPr/>
            <p:nvPr/>
          </p:nvSpPr>
          <p:spPr>
            <a:xfrm>
              <a:off x="506761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6"/>
            <p:cNvSpPr/>
            <p:nvPr/>
          </p:nvSpPr>
          <p:spPr>
            <a:xfrm>
              <a:off x="506761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7"/>
            <p:cNvSpPr/>
            <p:nvPr/>
          </p:nvSpPr>
          <p:spPr>
            <a:xfrm>
              <a:off x="506761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8"/>
            <p:cNvSpPr/>
            <p:nvPr/>
          </p:nvSpPr>
          <p:spPr>
            <a:xfrm>
              <a:off x="506761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9"/>
            <p:cNvSpPr/>
            <p:nvPr/>
          </p:nvSpPr>
          <p:spPr>
            <a:xfrm>
              <a:off x="506761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70"/>
            <p:cNvSpPr/>
            <p:nvPr/>
          </p:nvSpPr>
          <p:spPr>
            <a:xfrm>
              <a:off x="4989948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1"/>
            <p:cNvSpPr/>
            <p:nvPr/>
          </p:nvSpPr>
          <p:spPr>
            <a:xfrm>
              <a:off x="4989948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2"/>
            <p:cNvSpPr/>
            <p:nvPr/>
          </p:nvSpPr>
          <p:spPr>
            <a:xfrm>
              <a:off x="4989948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3"/>
            <p:cNvSpPr/>
            <p:nvPr/>
          </p:nvSpPr>
          <p:spPr>
            <a:xfrm>
              <a:off x="4989948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74"/>
            <p:cNvSpPr/>
            <p:nvPr/>
          </p:nvSpPr>
          <p:spPr>
            <a:xfrm>
              <a:off x="4989948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l575"/>
            <p:cNvSpPr/>
            <p:nvPr/>
          </p:nvSpPr>
          <p:spPr>
            <a:xfrm>
              <a:off x="4989948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76"/>
            <p:cNvSpPr/>
            <p:nvPr/>
          </p:nvSpPr>
          <p:spPr>
            <a:xfrm>
              <a:off x="4989948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7"/>
            <p:cNvSpPr/>
            <p:nvPr/>
          </p:nvSpPr>
          <p:spPr>
            <a:xfrm>
              <a:off x="4912280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8"/>
            <p:cNvSpPr/>
            <p:nvPr/>
          </p:nvSpPr>
          <p:spPr>
            <a:xfrm>
              <a:off x="4912280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9"/>
            <p:cNvSpPr/>
            <p:nvPr/>
          </p:nvSpPr>
          <p:spPr>
            <a:xfrm>
              <a:off x="4912280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80"/>
            <p:cNvSpPr/>
            <p:nvPr/>
          </p:nvSpPr>
          <p:spPr>
            <a:xfrm>
              <a:off x="4912280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1"/>
            <p:cNvSpPr/>
            <p:nvPr/>
          </p:nvSpPr>
          <p:spPr>
            <a:xfrm>
              <a:off x="4912280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2"/>
            <p:cNvSpPr/>
            <p:nvPr/>
          </p:nvSpPr>
          <p:spPr>
            <a:xfrm>
              <a:off x="4912280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3"/>
            <p:cNvSpPr/>
            <p:nvPr/>
          </p:nvSpPr>
          <p:spPr>
            <a:xfrm>
              <a:off x="4912280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4"/>
            <p:cNvSpPr/>
            <p:nvPr/>
          </p:nvSpPr>
          <p:spPr>
            <a:xfrm>
              <a:off x="4834612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5"/>
            <p:cNvSpPr/>
            <p:nvPr/>
          </p:nvSpPr>
          <p:spPr>
            <a:xfrm>
              <a:off x="4834612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6"/>
            <p:cNvSpPr/>
            <p:nvPr/>
          </p:nvSpPr>
          <p:spPr>
            <a:xfrm>
              <a:off x="4834612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7"/>
            <p:cNvSpPr/>
            <p:nvPr/>
          </p:nvSpPr>
          <p:spPr>
            <a:xfrm>
              <a:off x="4834612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588"/>
            <p:cNvSpPr/>
            <p:nvPr/>
          </p:nvSpPr>
          <p:spPr>
            <a:xfrm>
              <a:off x="4834612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9"/>
            <p:cNvSpPr/>
            <p:nvPr/>
          </p:nvSpPr>
          <p:spPr>
            <a:xfrm>
              <a:off x="4834612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90"/>
            <p:cNvSpPr/>
            <p:nvPr/>
          </p:nvSpPr>
          <p:spPr>
            <a:xfrm>
              <a:off x="4834612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91"/>
            <p:cNvSpPr/>
            <p:nvPr/>
          </p:nvSpPr>
          <p:spPr>
            <a:xfrm>
              <a:off x="4756943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2"/>
            <p:cNvSpPr/>
            <p:nvPr/>
          </p:nvSpPr>
          <p:spPr>
            <a:xfrm>
              <a:off x="4756943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3"/>
            <p:cNvSpPr/>
            <p:nvPr/>
          </p:nvSpPr>
          <p:spPr>
            <a:xfrm>
              <a:off x="4756943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4"/>
            <p:cNvSpPr/>
            <p:nvPr/>
          </p:nvSpPr>
          <p:spPr>
            <a:xfrm>
              <a:off x="4756943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5"/>
            <p:cNvSpPr/>
            <p:nvPr/>
          </p:nvSpPr>
          <p:spPr>
            <a:xfrm>
              <a:off x="4756943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6"/>
            <p:cNvSpPr/>
            <p:nvPr/>
          </p:nvSpPr>
          <p:spPr>
            <a:xfrm>
              <a:off x="4756943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7"/>
            <p:cNvSpPr/>
            <p:nvPr/>
          </p:nvSpPr>
          <p:spPr>
            <a:xfrm>
              <a:off x="4756943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8"/>
            <p:cNvSpPr/>
            <p:nvPr/>
          </p:nvSpPr>
          <p:spPr>
            <a:xfrm>
              <a:off x="4679275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4679275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4679275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1"/>
            <p:cNvSpPr/>
            <p:nvPr/>
          </p:nvSpPr>
          <p:spPr>
            <a:xfrm>
              <a:off x="4679275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2"/>
            <p:cNvSpPr/>
            <p:nvPr/>
          </p:nvSpPr>
          <p:spPr>
            <a:xfrm>
              <a:off x="4679275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3"/>
            <p:cNvSpPr/>
            <p:nvPr/>
          </p:nvSpPr>
          <p:spPr>
            <a:xfrm>
              <a:off x="4679275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4"/>
            <p:cNvSpPr/>
            <p:nvPr/>
          </p:nvSpPr>
          <p:spPr>
            <a:xfrm>
              <a:off x="4679275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5"/>
            <p:cNvSpPr/>
            <p:nvPr/>
          </p:nvSpPr>
          <p:spPr>
            <a:xfrm>
              <a:off x="4601607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6"/>
            <p:cNvSpPr/>
            <p:nvPr/>
          </p:nvSpPr>
          <p:spPr>
            <a:xfrm>
              <a:off x="4601607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7"/>
            <p:cNvSpPr/>
            <p:nvPr/>
          </p:nvSpPr>
          <p:spPr>
            <a:xfrm>
              <a:off x="4601607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8"/>
            <p:cNvSpPr/>
            <p:nvPr/>
          </p:nvSpPr>
          <p:spPr>
            <a:xfrm>
              <a:off x="4601607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9"/>
            <p:cNvSpPr/>
            <p:nvPr/>
          </p:nvSpPr>
          <p:spPr>
            <a:xfrm>
              <a:off x="4601607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10"/>
            <p:cNvSpPr/>
            <p:nvPr/>
          </p:nvSpPr>
          <p:spPr>
            <a:xfrm>
              <a:off x="4601607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1"/>
            <p:cNvSpPr/>
            <p:nvPr/>
          </p:nvSpPr>
          <p:spPr>
            <a:xfrm>
              <a:off x="4601607" y="2307350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2"/>
            <p:cNvSpPr/>
            <p:nvPr/>
          </p:nvSpPr>
          <p:spPr>
            <a:xfrm>
              <a:off x="4523939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3"/>
            <p:cNvSpPr/>
            <p:nvPr/>
          </p:nvSpPr>
          <p:spPr>
            <a:xfrm>
              <a:off x="4523939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4"/>
            <p:cNvSpPr/>
            <p:nvPr/>
          </p:nvSpPr>
          <p:spPr>
            <a:xfrm>
              <a:off x="4523939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5"/>
            <p:cNvSpPr/>
            <p:nvPr/>
          </p:nvSpPr>
          <p:spPr>
            <a:xfrm>
              <a:off x="4523939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6"/>
            <p:cNvSpPr/>
            <p:nvPr/>
          </p:nvSpPr>
          <p:spPr>
            <a:xfrm>
              <a:off x="4523939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7"/>
            <p:cNvSpPr/>
            <p:nvPr/>
          </p:nvSpPr>
          <p:spPr>
            <a:xfrm>
              <a:off x="4523939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8"/>
            <p:cNvSpPr/>
            <p:nvPr/>
          </p:nvSpPr>
          <p:spPr>
            <a:xfrm>
              <a:off x="4523939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9"/>
            <p:cNvSpPr/>
            <p:nvPr/>
          </p:nvSpPr>
          <p:spPr>
            <a:xfrm>
              <a:off x="4446271" y="25891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20"/>
            <p:cNvSpPr/>
            <p:nvPr/>
          </p:nvSpPr>
          <p:spPr>
            <a:xfrm>
              <a:off x="4446271" y="25891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1"/>
            <p:cNvSpPr/>
            <p:nvPr/>
          </p:nvSpPr>
          <p:spPr>
            <a:xfrm>
              <a:off x="4446271" y="25891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2"/>
            <p:cNvSpPr/>
            <p:nvPr/>
          </p:nvSpPr>
          <p:spPr>
            <a:xfrm>
              <a:off x="4446271" y="25891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3"/>
            <p:cNvSpPr/>
            <p:nvPr/>
          </p:nvSpPr>
          <p:spPr>
            <a:xfrm>
              <a:off x="4446271" y="25891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l624"/>
            <p:cNvSpPr/>
            <p:nvPr/>
          </p:nvSpPr>
          <p:spPr>
            <a:xfrm>
              <a:off x="4446271" y="25891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l625"/>
            <p:cNvSpPr/>
            <p:nvPr/>
          </p:nvSpPr>
          <p:spPr>
            <a:xfrm>
              <a:off x="4446271" y="25891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l626"/>
            <p:cNvSpPr/>
            <p:nvPr/>
          </p:nvSpPr>
          <p:spPr>
            <a:xfrm>
              <a:off x="4368603" y="2420086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7"/>
            <p:cNvSpPr/>
            <p:nvPr/>
          </p:nvSpPr>
          <p:spPr>
            <a:xfrm>
              <a:off x="4368603" y="2420086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8"/>
            <p:cNvSpPr/>
            <p:nvPr/>
          </p:nvSpPr>
          <p:spPr>
            <a:xfrm>
              <a:off x="4368603" y="2420086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9"/>
            <p:cNvSpPr/>
            <p:nvPr/>
          </p:nvSpPr>
          <p:spPr>
            <a:xfrm>
              <a:off x="4368603" y="2420086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30"/>
            <p:cNvSpPr/>
            <p:nvPr/>
          </p:nvSpPr>
          <p:spPr>
            <a:xfrm>
              <a:off x="4368603" y="2420086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631"/>
            <p:cNvSpPr/>
            <p:nvPr/>
          </p:nvSpPr>
          <p:spPr>
            <a:xfrm>
              <a:off x="4368603" y="2420086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2"/>
            <p:cNvSpPr/>
            <p:nvPr/>
          </p:nvSpPr>
          <p:spPr>
            <a:xfrm>
              <a:off x="4368603" y="2420086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3"/>
            <p:cNvSpPr/>
            <p:nvPr/>
          </p:nvSpPr>
          <p:spPr>
            <a:xfrm>
              <a:off x="4290935" y="2420086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4"/>
            <p:cNvSpPr/>
            <p:nvPr/>
          </p:nvSpPr>
          <p:spPr>
            <a:xfrm>
              <a:off x="4290935" y="2420086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5"/>
            <p:cNvSpPr/>
            <p:nvPr/>
          </p:nvSpPr>
          <p:spPr>
            <a:xfrm>
              <a:off x="4290935" y="2420086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6"/>
            <p:cNvSpPr/>
            <p:nvPr/>
          </p:nvSpPr>
          <p:spPr>
            <a:xfrm>
              <a:off x="4290935" y="2420086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7"/>
            <p:cNvSpPr/>
            <p:nvPr/>
          </p:nvSpPr>
          <p:spPr>
            <a:xfrm>
              <a:off x="4290935" y="2420086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l638"/>
            <p:cNvSpPr/>
            <p:nvPr/>
          </p:nvSpPr>
          <p:spPr>
            <a:xfrm>
              <a:off x="4290935" y="2420086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l639"/>
            <p:cNvSpPr/>
            <p:nvPr/>
          </p:nvSpPr>
          <p:spPr>
            <a:xfrm>
              <a:off x="4290935" y="2420086"/>
              <a:ext cx="0" cy="225471"/>
            </a:xfrm>
            <a:custGeom>
              <a:avLst/>
              <a:gdLst/>
              <a:ahLst/>
              <a:cxnLst/>
              <a:rect l="0" t="0" r="0" b="0"/>
              <a:pathLst>
                <a:path h="225471">
                  <a:moveTo>
                    <a:pt x="0" y="225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l640"/>
            <p:cNvSpPr/>
            <p:nvPr/>
          </p:nvSpPr>
          <p:spPr>
            <a:xfrm>
              <a:off x="421326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l641"/>
            <p:cNvSpPr/>
            <p:nvPr/>
          </p:nvSpPr>
          <p:spPr>
            <a:xfrm>
              <a:off x="421326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l642"/>
            <p:cNvSpPr/>
            <p:nvPr/>
          </p:nvSpPr>
          <p:spPr>
            <a:xfrm>
              <a:off x="421326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l643"/>
            <p:cNvSpPr/>
            <p:nvPr/>
          </p:nvSpPr>
          <p:spPr>
            <a:xfrm>
              <a:off x="421326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l644"/>
            <p:cNvSpPr/>
            <p:nvPr/>
          </p:nvSpPr>
          <p:spPr>
            <a:xfrm>
              <a:off x="421326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l645"/>
            <p:cNvSpPr/>
            <p:nvPr/>
          </p:nvSpPr>
          <p:spPr>
            <a:xfrm>
              <a:off x="421326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l646"/>
            <p:cNvSpPr/>
            <p:nvPr/>
          </p:nvSpPr>
          <p:spPr>
            <a:xfrm>
              <a:off x="421326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l647"/>
            <p:cNvSpPr/>
            <p:nvPr/>
          </p:nvSpPr>
          <p:spPr>
            <a:xfrm>
              <a:off x="4135598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l648"/>
            <p:cNvSpPr/>
            <p:nvPr/>
          </p:nvSpPr>
          <p:spPr>
            <a:xfrm>
              <a:off x="4135598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l649"/>
            <p:cNvSpPr/>
            <p:nvPr/>
          </p:nvSpPr>
          <p:spPr>
            <a:xfrm>
              <a:off x="4135598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l650"/>
            <p:cNvSpPr/>
            <p:nvPr/>
          </p:nvSpPr>
          <p:spPr>
            <a:xfrm>
              <a:off x="4135598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l651"/>
            <p:cNvSpPr/>
            <p:nvPr/>
          </p:nvSpPr>
          <p:spPr>
            <a:xfrm>
              <a:off x="4135598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l652"/>
            <p:cNvSpPr/>
            <p:nvPr/>
          </p:nvSpPr>
          <p:spPr>
            <a:xfrm>
              <a:off x="4135598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l653"/>
            <p:cNvSpPr/>
            <p:nvPr/>
          </p:nvSpPr>
          <p:spPr>
            <a:xfrm>
              <a:off x="4135598" y="2307350"/>
              <a:ext cx="0" cy="112735"/>
            </a:xfrm>
            <a:custGeom>
              <a:avLst/>
              <a:gdLst/>
              <a:ahLst/>
              <a:cxnLst/>
              <a:rect l="0" t="0" r="0" b="0"/>
              <a:pathLst>
                <a:path h="112735">
                  <a:moveTo>
                    <a:pt x="0" y="1127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l654"/>
            <p:cNvSpPr/>
            <p:nvPr/>
          </p:nvSpPr>
          <p:spPr>
            <a:xfrm>
              <a:off x="4057930" y="26455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l655"/>
            <p:cNvSpPr/>
            <p:nvPr/>
          </p:nvSpPr>
          <p:spPr>
            <a:xfrm>
              <a:off x="4057930" y="26455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l656"/>
            <p:cNvSpPr/>
            <p:nvPr/>
          </p:nvSpPr>
          <p:spPr>
            <a:xfrm>
              <a:off x="4057930" y="26455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l657"/>
            <p:cNvSpPr/>
            <p:nvPr/>
          </p:nvSpPr>
          <p:spPr>
            <a:xfrm>
              <a:off x="4057930" y="26455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l658"/>
            <p:cNvSpPr/>
            <p:nvPr/>
          </p:nvSpPr>
          <p:spPr>
            <a:xfrm>
              <a:off x="4057930" y="26455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l659"/>
            <p:cNvSpPr/>
            <p:nvPr/>
          </p:nvSpPr>
          <p:spPr>
            <a:xfrm>
              <a:off x="4057930" y="26455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l660"/>
            <p:cNvSpPr/>
            <p:nvPr/>
          </p:nvSpPr>
          <p:spPr>
            <a:xfrm>
              <a:off x="4057930" y="26455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l661"/>
            <p:cNvSpPr/>
            <p:nvPr/>
          </p:nvSpPr>
          <p:spPr>
            <a:xfrm>
              <a:off x="3980262" y="2363718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l662"/>
            <p:cNvSpPr/>
            <p:nvPr/>
          </p:nvSpPr>
          <p:spPr>
            <a:xfrm>
              <a:off x="3980262" y="2363718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l663"/>
            <p:cNvSpPr/>
            <p:nvPr/>
          </p:nvSpPr>
          <p:spPr>
            <a:xfrm>
              <a:off x="3980262" y="2363718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l664"/>
            <p:cNvSpPr/>
            <p:nvPr/>
          </p:nvSpPr>
          <p:spPr>
            <a:xfrm>
              <a:off x="3980262" y="2363718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l665"/>
            <p:cNvSpPr/>
            <p:nvPr/>
          </p:nvSpPr>
          <p:spPr>
            <a:xfrm>
              <a:off x="3980262" y="2363718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l666"/>
            <p:cNvSpPr/>
            <p:nvPr/>
          </p:nvSpPr>
          <p:spPr>
            <a:xfrm>
              <a:off x="3980262" y="2363718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l667"/>
            <p:cNvSpPr/>
            <p:nvPr/>
          </p:nvSpPr>
          <p:spPr>
            <a:xfrm>
              <a:off x="3980262" y="2363718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l668"/>
            <p:cNvSpPr/>
            <p:nvPr/>
          </p:nvSpPr>
          <p:spPr>
            <a:xfrm>
              <a:off x="390259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l669"/>
            <p:cNvSpPr/>
            <p:nvPr/>
          </p:nvSpPr>
          <p:spPr>
            <a:xfrm>
              <a:off x="390259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l670"/>
            <p:cNvSpPr/>
            <p:nvPr/>
          </p:nvSpPr>
          <p:spPr>
            <a:xfrm>
              <a:off x="390259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l671"/>
            <p:cNvSpPr/>
            <p:nvPr/>
          </p:nvSpPr>
          <p:spPr>
            <a:xfrm>
              <a:off x="390259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l672"/>
            <p:cNvSpPr/>
            <p:nvPr/>
          </p:nvSpPr>
          <p:spPr>
            <a:xfrm>
              <a:off x="390259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l673"/>
            <p:cNvSpPr/>
            <p:nvPr/>
          </p:nvSpPr>
          <p:spPr>
            <a:xfrm>
              <a:off x="390259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l674"/>
            <p:cNvSpPr/>
            <p:nvPr/>
          </p:nvSpPr>
          <p:spPr>
            <a:xfrm>
              <a:off x="3902594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l675"/>
            <p:cNvSpPr/>
            <p:nvPr/>
          </p:nvSpPr>
          <p:spPr>
            <a:xfrm>
              <a:off x="382492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l676"/>
            <p:cNvSpPr/>
            <p:nvPr/>
          </p:nvSpPr>
          <p:spPr>
            <a:xfrm>
              <a:off x="382492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l677"/>
            <p:cNvSpPr/>
            <p:nvPr/>
          </p:nvSpPr>
          <p:spPr>
            <a:xfrm>
              <a:off x="382492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l678"/>
            <p:cNvSpPr/>
            <p:nvPr/>
          </p:nvSpPr>
          <p:spPr>
            <a:xfrm>
              <a:off x="382492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l679"/>
            <p:cNvSpPr/>
            <p:nvPr/>
          </p:nvSpPr>
          <p:spPr>
            <a:xfrm>
              <a:off x="382492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l680"/>
            <p:cNvSpPr/>
            <p:nvPr/>
          </p:nvSpPr>
          <p:spPr>
            <a:xfrm>
              <a:off x="382492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l681"/>
            <p:cNvSpPr/>
            <p:nvPr/>
          </p:nvSpPr>
          <p:spPr>
            <a:xfrm>
              <a:off x="3824926" y="2307350"/>
              <a:ext cx="0" cy="338207"/>
            </a:xfrm>
            <a:custGeom>
              <a:avLst/>
              <a:gdLst/>
              <a:ahLst/>
              <a:cxnLst/>
              <a:rect l="0" t="0" r="0" b="0"/>
              <a:pathLst>
                <a:path h="338207">
                  <a:moveTo>
                    <a:pt x="0" y="338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l682"/>
            <p:cNvSpPr/>
            <p:nvPr/>
          </p:nvSpPr>
          <p:spPr>
            <a:xfrm>
              <a:off x="3747258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3"/>
            <p:cNvSpPr/>
            <p:nvPr/>
          </p:nvSpPr>
          <p:spPr>
            <a:xfrm>
              <a:off x="3747258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4"/>
            <p:cNvSpPr/>
            <p:nvPr/>
          </p:nvSpPr>
          <p:spPr>
            <a:xfrm>
              <a:off x="3747258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5"/>
            <p:cNvSpPr/>
            <p:nvPr/>
          </p:nvSpPr>
          <p:spPr>
            <a:xfrm>
              <a:off x="3747258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6"/>
            <p:cNvSpPr/>
            <p:nvPr/>
          </p:nvSpPr>
          <p:spPr>
            <a:xfrm>
              <a:off x="3747258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7"/>
            <p:cNvSpPr/>
            <p:nvPr/>
          </p:nvSpPr>
          <p:spPr>
            <a:xfrm>
              <a:off x="3747258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8"/>
            <p:cNvSpPr/>
            <p:nvPr/>
          </p:nvSpPr>
          <p:spPr>
            <a:xfrm>
              <a:off x="3747258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l689"/>
            <p:cNvSpPr/>
            <p:nvPr/>
          </p:nvSpPr>
          <p:spPr>
            <a:xfrm>
              <a:off x="3669589" y="2307350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l690"/>
            <p:cNvSpPr/>
            <p:nvPr/>
          </p:nvSpPr>
          <p:spPr>
            <a:xfrm>
              <a:off x="3669589" y="2307350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l691"/>
            <p:cNvSpPr/>
            <p:nvPr/>
          </p:nvSpPr>
          <p:spPr>
            <a:xfrm>
              <a:off x="3669589" y="2307350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l692"/>
            <p:cNvSpPr/>
            <p:nvPr/>
          </p:nvSpPr>
          <p:spPr>
            <a:xfrm>
              <a:off x="3669589" y="2307350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l693"/>
            <p:cNvSpPr/>
            <p:nvPr/>
          </p:nvSpPr>
          <p:spPr>
            <a:xfrm>
              <a:off x="3669589" y="2307350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4"/>
            <p:cNvSpPr/>
            <p:nvPr/>
          </p:nvSpPr>
          <p:spPr>
            <a:xfrm>
              <a:off x="3669589" y="2307350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5"/>
            <p:cNvSpPr/>
            <p:nvPr/>
          </p:nvSpPr>
          <p:spPr>
            <a:xfrm>
              <a:off x="3669589" y="2307350"/>
              <a:ext cx="0" cy="56367"/>
            </a:xfrm>
            <a:custGeom>
              <a:avLst/>
              <a:gdLst/>
              <a:ahLst/>
              <a:cxnLst/>
              <a:rect l="0" t="0" r="0" b="0"/>
              <a:pathLst>
                <a:path h="56367">
                  <a:moveTo>
                    <a:pt x="0" y="56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6"/>
            <p:cNvSpPr/>
            <p:nvPr/>
          </p:nvSpPr>
          <p:spPr>
            <a:xfrm>
              <a:off x="3591921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l697"/>
            <p:cNvSpPr/>
            <p:nvPr/>
          </p:nvSpPr>
          <p:spPr>
            <a:xfrm>
              <a:off x="3591921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l698"/>
            <p:cNvSpPr/>
            <p:nvPr/>
          </p:nvSpPr>
          <p:spPr>
            <a:xfrm>
              <a:off x="3591921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l699"/>
            <p:cNvSpPr/>
            <p:nvPr/>
          </p:nvSpPr>
          <p:spPr>
            <a:xfrm>
              <a:off x="3591921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l700"/>
            <p:cNvSpPr/>
            <p:nvPr/>
          </p:nvSpPr>
          <p:spPr>
            <a:xfrm>
              <a:off x="3591921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l701"/>
            <p:cNvSpPr/>
            <p:nvPr/>
          </p:nvSpPr>
          <p:spPr>
            <a:xfrm>
              <a:off x="3591921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l702"/>
            <p:cNvSpPr/>
            <p:nvPr/>
          </p:nvSpPr>
          <p:spPr>
            <a:xfrm>
              <a:off x="3591921" y="2307350"/>
              <a:ext cx="0" cy="281839"/>
            </a:xfrm>
            <a:custGeom>
              <a:avLst/>
              <a:gdLst/>
              <a:ahLst/>
              <a:cxnLst/>
              <a:rect l="0" t="0" r="0" b="0"/>
              <a:pathLst>
                <a:path h="281839">
                  <a:moveTo>
                    <a:pt x="0" y="281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l703"/>
            <p:cNvSpPr/>
            <p:nvPr/>
          </p:nvSpPr>
          <p:spPr>
            <a:xfrm>
              <a:off x="3514253" y="23637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l704"/>
            <p:cNvSpPr/>
            <p:nvPr/>
          </p:nvSpPr>
          <p:spPr>
            <a:xfrm>
              <a:off x="3514253" y="23637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l705"/>
            <p:cNvSpPr/>
            <p:nvPr/>
          </p:nvSpPr>
          <p:spPr>
            <a:xfrm>
              <a:off x="3514253" y="23637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l706"/>
            <p:cNvSpPr/>
            <p:nvPr/>
          </p:nvSpPr>
          <p:spPr>
            <a:xfrm>
              <a:off x="3514253" y="23637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l707"/>
            <p:cNvSpPr/>
            <p:nvPr/>
          </p:nvSpPr>
          <p:spPr>
            <a:xfrm>
              <a:off x="3514253" y="23637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l708"/>
            <p:cNvSpPr/>
            <p:nvPr/>
          </p:nvSpPr>
          <p:spPr>
            <a:xfrm>
              <a:off x="3514253" y="23637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l709"/>
            <p:cNvSpPr/>
            <p:nvPr/>
          </p:nvSpPr>
          <p:spPr>
            <a:xfrm>
              <a:off x="3514253" y="23637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l710"/>
            <p:cNvSpPr/>
            <p:nvPr/>
          </p:nvSpPr>
          <p:spPr>
            <a:xfrm>
              <a:off x="3436585" y="25328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l711"/>
            <p:cNvSpPr/>
            <p:nvPr/>
          </p:nvSpPr>
          <p:spPr>
            <a:xfrm>
              <a:off x="3436585" y="25328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l712"/>
            <p:cNvSpPr/>
            <p:nvPr/>
          </p:nvSpPr>
          <p:spPr>
            <a:xfrm>
              <a:off x="3436585" y="25328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l713"/>
            <p:cNvSpPr/>
            <p:nvPr/>
          </p:nvSpPr>
          <p:spPr>
            <a:xfrm>
              <a:off x="3436585" y="25328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l714"/>
            <p:cNvSpPr/>
            <p:nvPr/>
          </p:nvSpPr>
          <p:spPr>
            <a:xfrm>
              <a:off x="3436585" y="25328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l715"/>
            <p:cNvSpPr/>
            <p:nvPr/>
          </p:nvSpPr>
          <p:spPr>
            <a:xfrm>
              <a:off x="3436585" y="25328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l716"/>
            <p:cNvSpPr/>
            <p:nvPr/>
          </p:nvSpPr>
          <p:spPr>
            <a:xfrm>
              <a:off x="3436585" y="25328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l717"/>
            <p:cNvSpPr/>
            <p:nvPr/>
          </p:nvSpPr>
          <p:spPr>
            <a:xfrm>
              <a:off x="3358917" y="247645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l718"/>
            <p:cNvSpPr/>
            <p:nvPr/>
          </p:nvSpPr>
          <p:spPr>
            <a:xfrm>
              <a:off x="3358917" y="247645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l719"/>
            <p:cNvSpPr/>
            <p:nvPr/>
          </p:nvSpPr>
          <p:spPr>
            <a:xfrm>
              <a:off x="3358917" y="247645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l720"/>
            <p:cNvSpPr/>
            <p:nvPr/>
          </p:nvSpPr>
          <p:spPr>
            <a:xfrm>
              <a:off x="3358917" y="247645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l721"/>
            <p:cNvSpPr/>
            <p:nvPr/>
          </p:nvSpPr>
          <p:spPr>
            <a:xfrm>
              <a:off x="3358917" y="247645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722"/>
            <p:cNvSpPr/>
            <p:nvPr/>
          </p:nvSpPr>
          <p:spPr>
            <a:xfrm>
              <a:off x="3358917" y="247645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l723"/>
            <p:cNvSpPr/>
            <p:nvPr/>
          </p:nvSpPr>
          <p:spPr>
            <a:xfrm>
              <a:off x="3358917" y="247645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l724"/>
            <p:cNvSpPr/>
            <p:nvPr/>
          </p:nvSpPr>
          <p:spPr>
            <a:xfrm>
              <a:off x="3281249" y="24200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l725"/>
            <p:cNvSpPr/>
            <p:nvPr/>
          </p:nvSpPr>
          <p:spPr>
            <a:xfrm>
              <a:off x="3281249" y="24200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l726"/>
            <p:cNvSpPr/>
            <p:nvPr/>
          </p:nvSpPr>
          <p:spPr>
            <a:xfrm>
              <a:off x="3281249" y="24200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l727"/>
            <p:cNvSpPr/>
            <p:nvPr/>
          </p:nvSpPr>
          <p:spPr>
            <a:xfrm>
              <a:off x="3281249" y="24200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l728"/>
            <p:cNvSpPr/>
            <p:nvPr/>
          </p:nvSpPr>
          <p:spPr>
            <a:xfrm>
              <a:off x="3281249" y="24200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l729"/>
            <p:cNvSpPr/>
            <p:nvPr/>
          </p:nvSpPr>
          <p:spPr>
            <a:xfrm>
              <a:off x="3281249" y="24200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l730"/>
            <p:cNvSpPr/>
            <p:nvPr/>
          </p:nvSpPr>
          <p:spPr>
            <a:xfrm>
              <a:off x="3281249" y="24200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l731"/>
            <p:cNvSpPr/>
            <p:nvPr/>
          </p:nvSpPr>
          <p:spPr>
            <a:xfrm>
              <a:off x="3203580" y="230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l732"/>
            <p:cNvSpPr/>
            <p:nvPr/>
          </p:nvSpPr>
          <p:spPr>
            <a:xfrm>
              <a:off x="3203580" y="230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l733"/>
            <p:cNvSpPr/>
            <p:nvPr/>
          </p:nvSpPr>
          <p:spPr>
            <a:xfrm>
              <a:off x="3203580" y="230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l734"/>
            <p:cNvSpPr/>
            <p:nvPr/>
          </p:nvSpPr>
          <p:spPr>
            <a:xfrm>
              <a:off x="3203580" y="230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l735"/>
            <p:cNvSpPr/>
            <p:nvPr/>
          </p:nvSpPr>
          <p:spPr>
            <a:xfrm>
              <a:off x="3203580" y="230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6"/>
            <p:cNvSpPr/>
            <p:nvPr/>
          </p:nvSpPr>
          <p:spPr>
            <a:xfrm>
              <a:off x="3203580" y="230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7"/>
            <p:cNvSpPr/>
            <p:nvPr/>
          </p:nvSpPr>
          <p:spPr>
            <a:xfrm>
              <a:off x="3203580" y="23073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l738"/>
            <p:cNvSpPr/>
            <p:nvPr/>
          </p:nvSpPr>
          <p:spPr>
            <a:xfrm>
              <a:off x="3156980" y="2273529"/>
              <a:ext cx="0" cy="405849"/>
            </a:xfrm>
            <a:custGeom>
              <a:avLst/>
              <a:gdLst/>
              <a:ahLst/>
              <a:cxnLst/>
              <a:rect l="0" t="0" r="0" b="0"/>
              <a:pathLst>
                <a:path h="405849">
                  <a:moveTo>
                    <a:pt x="0" y="4058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tx739"/>
            <p:cNvSpPr/>
            <p:nvPr/>
          </p:nvSpPr>
          <p:spPr>
            <a:xfrm>
              <a:off x="2678251" y="2604248"/>
              <a:ext cx="41609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T.durum</a:t>
              </a:r>
            </a:p>
          </p:txBody>
        </p:sp>
        <p:sp>
          <p:nvSpPr>
            <p:cNvPr id="740" name="tx740"/>
            <p:cNvSpPr/>
            <p:nvPr/>
          </p:nvSpPr>
          <p:spPr>
            <a:xfrm>
              <a:off x="2330420" y="2547880"/>
              <a:ext cx="76392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T.monococcum</a:t>
              </a:r>
            </a:p>
          </p:txBody>
        </p:sp>
        <p:sp>
          <p:nvSpPr>
            <p:cNvPr id="741" name="tx741"/>
            <p:cNvSpPr/>
            <p:nvPr/>
          </p:nvSpPr>
          <p:spPr>
            <a:xfrm>
              <a:off x="2522998" y="2491512"/>
              <a:ext cx="57135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T.dicoccum</a:t>
              </a:r>
            </a:p>
          </p:txBody>
        </p:sp>
        <p:sp>
          <p:nvSpPr>
            <p:cNvPr id="742" name="tx742"/>
            <p:cNvSpPr/>
            <p:nvPr/>
          </p:nvSpPr>
          <p:spPr>
            <a:xfrm>
              <a:off x="2609820" y="2435144"/>
              <a:ext cx="48452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A.tauschii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2696805" y="2357876"/>
              <a:ext cx="397544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T.spelta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2560215" y="2300198"/>
              <a:ext cx="534134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T.turgidum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2547828" y="2266040"/>
              <a:ext cx="54652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T.aestivum</a:t>
              </a:r>
            </a:p>
          </p:txBody>
        </p:sp>
        <p:sp>
          <p:nvSpPr>
            <p:cNvPr id="746" name="pl746"/>
            <p:cNvSpPr/>
            <p:nvPr/>
          </p:nvSpPr>
          <p:spPr>
            <a:xfrm>
              <a:off x="3122185" y="26455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l747"/>
            <p:cNvSpPr/>
            <p:nvPr/>
          </p:nvSpPr>
          <p:spPr>
            <a:xfrm>
              <a:off x="3122185" y="25891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l748"/>
            <p:cNvSpPr/>
            <p:nvPr/>
          </p:nvSpPr>
          <p:spPr>
            <a:xfrm>
              <a:off x="3122185" y="2532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l749"/>
            <p:cNvSpPr/>
            <p:nvPr/>
          </p:nvSpPr>
          <p:spPr>
            <a:xfrm>
              <a:off x="3122185" y="24764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l750"/>
            <p:cNvSpPr/>
            <p:nvPr/>
          </p:nvSpPr>
          <p:spPr>
            <a:xfrm>
              <a:off x="3122185" y="24200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l751"/>
            <p:cNvSpPr/>
            <p:nvPr/>
          </p:nvSpPr>
          <p:spPr>
            <a:xfrm>
              <a:off x="3122185" y="23637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l752"/>
            <p:cNvSpPr/>
            <p:nvPr/>
          </p:nvSpPr>
          <p:spPr>
            <a:xfrm>
              <a:off x="3122185" y="23073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l753"/>
            <p:cNvSpPr/>
            <p:nvPr/>
          </p:nvSpPr>
          <p:spPr>
            <a:xfrm>
              <a:off x="3156980" y="2679378"/>
              <a:ext cx="2190241" cy="0"/>
            </a:xfrm>
            <a:custGeom>
              <a:avLst/>
              <a:gdLst/>
              <a:ahLst/>
              <a:cxnLst/>
              <a:rect l="0" t="0" r="0" b="0"/>
              <a:pathLst>
                <a:path w="2190241">
                  <a:moveTo>
                    <a:pt x="0" y="0"/>
                  </a:moveTo>
                  <a:lnTo>
                    <a:pt x="21902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l754"/>
            <p:cNvSpPr/>
            <p:nvPr/>
          </p:nvSpPr>
          <p:spPr>
            <a:xfrm>
              <a:off x="3203580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l755"/>
            <p:cNvSpPr/>
            <p:nvPr/>
          </p:nvSpPr>
          <p:spPr>
            <a:xfrm>
              <a:off x="3281249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l756"/>
            <p:cNvSpPr/>
            <p:nvPr/>
          </p:nvSpPr>
          <p:spPr>
            <a:xfrm>
              <a:off x="3358917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l757"/>
            <p:cNvSpPr/>
            <p:nvPr/>
          </p:nvSpPr>
          <p:spPr>
            <a:xfrm>
              <a:off x="3436585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l758"/>
            <p:cNvSpPr/>
            <p:nvPr/>
          </p:nvSpPr>
          <p:spPr>
            <a:xfrm>
              <a:off x="3514253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l759"/>
            <p:cNvSpPr/>
            <p:nvPr/>
          </p:nvSpPr>
          <p:spPr>
            <a:xfrm>
              <a:off x="3591921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l760"/>
            <p:cNvSpPr/>
            <p:nvPr/>
          </p:nvSpPr>
          <p:spPr>
            <a:xfrm>
              <a:off x="3669589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l761"/>
            <p:cNvSpPr/>
            <p:nvPr/>
          </p:nvSpPr>
          <p:spPr>
            <a:xfrm>
              <a:off x="3747258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l762"/>
            <p:cNvSpPr/>
            <p:nvPr/>
          </p:nvSpPr>
          <p:spPr>
            <a:xfrm>
              <a:off x="3824926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l763"/>
            <p:cNvSpPr/>
            <p:nvPr/>
          </p:nvSpPr>
          <p:spPr>
            <a:xfrm>
              <a:off x="3902594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l764"/>
            <p:cNvSpPr/>
            <p:nvPr/>
          </p:nvSpPr>
          <p:spPr>
            <a:xfrm>
              <a:off x="3980262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l765"/>
            <p:cNvSpPr/>
            <p:nvPr/>
          </p:nvSpPr>
          <p:spPr>
            <a:xfrm>
              <a:off x="4057930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l766"/>
            <p:cNvSpPr/>
            <p:nvPr/>
          </p:nvSpPr>
          <p:spPr>
            <a:xfrm>
              <a:off x="4135598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l767"/>
            <p:cNvSpPr/>
            <p:nvPr/>
          </p:nvSpPr>
          <p:spPr>
            <a:xfrm>
              <a:off x="4213266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l768"/>
            <p:cNvSpPr/>
            <p:nvPr/>
          </p:nvSpPr>
          <p:spPr>
            <a:xfrm>
              <a:off x="4290935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l769"/>
            <p:cNvSpPr/>
            <p:nvPr/>
          </p:nvSpPr>
          <p:spPr>
            <a:xfrm>
              <a:off x="4368603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l770"/>
            <p:cNvSpPr/>
            <p:nvPr/>
          </p:nvSpPr>
          <p:spPr>
            <a:xfrm>
              <a:off x="4446271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l771"/>
            <p:cNvSpPr/>
            <p:nvPr/>
          </p:nvSpPr>
          <p:spPr>
            <a:xfrm>
              <a:off x="4523939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l772"/>
            <p:cNvSpPr/>
            <p:nvPr/>
          </p:nvSpPr>
          <p:spPr>
            <a:xfrm>
              <a:off x="4601607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l773"/>
            <p:cNvSpPr/>
            <p:nvPr/>
          </p:nvSpPr>
          <p:spPr>
            <a:xfrm>
              <a:off x="4679275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l774"/>
            <p:cNvSpPr/>
            <p:nvPr/>
          </p:nvSpPr>
          <p:spPr>
            <a:xfrm>
              <a:off x="4756943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l775"/>
            <p:cNvSpPr/>
            <p:nvPr/>
          </p:nvSpPr>
          <p:spPr>
            <a:xfrm>
              <a:off x="4834612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l776"/>
            <p:cNvSpPr/>
            <p:nvPr/>
          </p:nvSpPr>
          <p:spPr>
            <a:xfrm>
              <a:off x="4912280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l777"/>
            <p:cNvSpPr/>
            <p:nvPr/>
          </p:nvSpPr>
          <p:spPr>
            <a:xfrm>
              <a:off x="4989948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l778"/>
            <p:cNvSpPr/>
            <p:nvPr/>
          </p:nvSpPr>
          <p:spPr>
            <a:xfrm>
              <a:off x="5067616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l779"/>
            <p:cNvSpPr/>
            <p:nvPr/>
          </p:nvSpPr>
          <p:spPr>
            <a:xfrm>
              <a:off x="5145284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l780"/>
            <p:cNvSpPr/>
            <p:nvPr/>
          </p:nvSpPr>
          <p:spPr>
            <a:xfrm>
              <a:off x="5222952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l781"/>
            <p:cNvSpPr/>
            <p:nvPr/>
          </p:nvSpPr>
          <p:spPr>
            <a:xfrm>
              <a:off x="5300621" y="2679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tx782"/>
            <p:cNvSpPr/>
            <p:nvPr/>
          </p:nvSpPr>
          <p:spPr>
            <a:xfrm rot="-2700000">
              <a:off x="3175303" y="2753350"/>
              <a:ext cx="70631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83" name="tx783"/>
            <p:cNvSpPr/>
            <p:nvPr/>
          </p:nvSpPr>
          <p:spPr>
            <a:xfrm rot="-2700000">
              <a:off x="3252423" y="2752026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84" name="tx784"/>
            <p:cNvSpPr/>
            <p:nvPr/>
          </p:nvSpPr>
          <p:spPr>
            <a:xfrm rot="-2700000">
              <a:off x="3330639" y="2753350"/>
              <a:ext cx="70631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85" name="tx785"/>
            <p:cNvSpPr/>
            <p:nvPr/>
          </p:nvSpPr>
          <p:spPr>
            <a:xfrm rot="-2700000">
              <a:off x="3407737" y="2751973"/>
              <a:ext cx="70631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6" name="tx786"/>
            <p:cNvSpPr/>
            <p:nvPr/>
          </p:nvSpPr>
          <p:spPr>
            <a:xfrm rot="-2700000">
              <a:off x="3486523" y="2754673"/>
              <a:ext cx="70631" cy="89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87" name="tx787"/>
            <p:cNvSpPr/>
            <p:nvPr/>
          </p:nvSpPr>
          <p:spPr>
            <a:xfrm rot="-2700000">
              <a:off x="3370323" y="2831875"/>
              <a:ext cx="2964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2-7-5</a:t>
              </a:r>
            </a:p>
          </p:txBody>
        </p:sp>
        <p:sp>
          <p:nvSpPr>
            <p:cNvPr id="788" name="tx788"/>
            <p:cNvSpPr/>
            <p:nvPr/>
          </p:nvSpPr>
          <p:spPr>
            <a:xfrm rot="-2700000">
              <a:off x="3544925" y="2793274"/>
              <a:ext cx="183554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2-7</a:t>
              </a:r>
            </a:p>
          </p:txBody>
        </p:sp>
        <p:sp>
          <p:nvSpPr>
            <p:cNvPr id="789" name="tx789"/>
            <p:cNvSpPr/>
            <p:nvPr/>
          </p:nvSpPr>
          <p:spPr>
            <a:xfrm rot="-2700000">
              <a:off x="3622045" y="2791951"/>
              <a:ext cx="18355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2-5</a:t>
              </a:r>
            </a:p>
          </p:txBody>
        </p:sp>
        <p:sp>
          <p:nvSpPr>
            <p:cNvPr id="790" name="tx790"/>
            <p:cNvSpPr/>
            <p:nvPr/>
          </p:nvSpPr>
          <p:spPr>
            <a:xfrm rot="-2700000">
              <a:off x="3700262" y="2793274"/>
              <a:ext cx="183554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2-4</a:t>
              </a:r>
            </a:p>
          </p:txBody>
        </p:sp>
        <p:sp>
          <p:nvSpPr>
            <p:cNvPr id="791" name="tx791"/>
            <p:cNvSpPr/>
            <p:nvPr/>
          </p:nvSpPr>
          <p:spPr>
            <a:xfrm rot="-2700000">
              <a:off x="3295429" y="2991520"/>
              <a:ext cx="748171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2-6-4-7-5-3-1</a:t>
              </a:r>
            </a:p>
          </p:txBody>
        </p:sp>
        <p:sp>
          <p:nvSpPr>
            <p:cNvPr id="792" name="tx792"/>
            <p:cNvSpPr/>
            <p:nvPr/>
          </p:nvSpPr>
          <p:spPr>
            <a:xfrm rot="-2700000">
              <a:off x="3855050" y="2791951"/>
              <a:ext cx="18355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6-7</a:t>
              </a:r>
            </a:p>
          </p:txBody>
        </p:sp>
        <p:sp>
          <p:nvSpPr>
            <p:cNvPr id="793" name="tx793"/>
            <p:cNvSpPr/>
            <p:nvPr/>
          </p:nvSpPr>
          <p:spPr>
            <a:xfrm rot="-2700000">
              <a:off x="4029784" y="2753667"/>
              <a:ext cx="70631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4" name="tx794"/>
            <p:cNvSpPr/>
            <p:nvPr/>
          </p:nvSpPr>
          <p:spPr>
            <a:xfrm rot="-2700000">
              <a:off x="4010386" y="2791951"/>
              <a:ext cx="18355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2-6</a:t>
              </a:r>
            </a:p>
          </p:txBody>
        </p:sp>
        <p:sp>
          <p:nvSpPr>
            <p:cNvPr id="795" name="tx795"/>
            <p:cNvSpPr/>
            <p:nvPr/>
          </p:nvSpPr>
          <p:spPr>
            <a:xfrm rot="-2700000">
              <a:off x="3895260" y="2871747"/>
              <a:ext cx="409401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2-4-3-1</a:t>
              </a:r>
            </a:p>
          </p:txBody>
        </p:sp>
        <p:sp>
          <p:nvSpPr>
            <p:cNvPr id="796" name="tx796"/>
            <p:cNvSpPr/>
            <p:nvPr/>
          </p:nvSpPr>
          <p:spPr>
            <a:xfrm rot="-2700000">
              <a:off x="4069336" y="2831875"/>
              <a:ext cx="2964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6-4-5</a:t>
              </a:r>
            </a:p>
          </p:txBody>
        </p:sp>
        <p:sp>
          <p:nvSpPr>
            <p:cNvPr id="797" name="tx797"/>
            <p:cNvSpPr/>
            <p:nvPr/>
          </p:nvSpPr>
          <p:spPr>
            <a:xfrm rot="-2700000">
              <a:off x="4243391" y="2791951"/>
              <a:ext cx="18355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6-1</a:t>
              </a:r>
            </a:p>
          </p:txBody>
        </p:sp>
        <p:sp>
          <p:nvSpPr>
            <p:cNvPr id="798" name="tx798"/>
            <p:cNvSpPr/>
            <p:nvPr/>
          </p:nvSpPr>
          <p:spPr>
            <a:xfrm rot="-2700000">
              <a:off x="4418015" y="2753403"/>
              <a:ext cx="70631" cy="912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9" name="tx799"/>
            <p:cNvSpPr/>
            <p:nvPr/>
          </p:nvSpPr>
          <p:spPr>
            <a:xfrm rot="-2700000">
              <a:off x="4205933" y="2871747"/>
              <a:ext cx="409401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2-7-5-3</a:t>
              </a:r>
            </a:p>
          </p:txBody>
        </p:sp>
        <p:sp>
          <p:nvSpPr>
            <p:cNvPr id="800" name="tx800"/>
            <p:cNvSpPr/>
            <p:nvPr/>
          </p:nvSpPr>
          <p:spPr>
            <a:xfrm rot="-2700000">
              <a:off x="4379987" y="2831822"/>
              <a:ext cx="2964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2-7-3</a:t>
              </a:r>
            </a:p>
          </p:txBody>
        </p:sp>
        <p:sp>
          <p:nvSpPr>
            <p:cNvPr id="801" name="tx801"/>
            <p:cNvSpPr/>
            <p:nvPr/>
          </p:nvSpPr>
          <p:spPr>
            <a:xfrm rot="-2700000">
              <a:off x="4264883" y="2911671"/>
              <a:ext cx="522324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2-6-7-5-3</a:t>
              </a:r>
            </a:p>
          </p:txBody>
        </p:sp>
        <p:sp>
          <p:nvSpPr>
            <p:cNvPr id="802" name="tx802"/>
            <p:cNvSpPr/>
            <p:nvPr/>
          </p:nvSpPr>
          <p:spPr>
            <a:xfrm rot="-2700000">
              <a:off x="4535345" y="2831875"/>
              <a:ext cx="2964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2-6-7</a:t>
              </a:r>
            </a:p>
          </p:txBody>
        </p:sp>
        <p:sp>
          <p:nvSpPr>
            <p:cNvPr id="803" name="tx803"/>
            <p:cNvSpPr/>
            <p:nvPr/>
          </p:nvSpPr>
          <p:spPr>
            <a:xfrm rot="-2700000">
              <a:off x="4323833" y="2951596"/>
              <a:ext cx="63524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2-6-4-5-3-1</a:t>
              </a:r>
            </a:p>
          </p:txBody>
        </p:sp>
        <p:sp>
          <p:nvSpPr>
            <p:cNvPr id="804" name="tx804"/>
            <p:cNvSpPr/>
            <p:nvPr/>
          </p:nvSpPr>
          <p:spPr>
            <a:xfrm rot="-2700000">
              <a:off x="4594295" y="2871800"/>
              <a:ext cx="40940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2-6-4-5</a:t>
              </a:r>
            </a:p>
          </p:txBody>
        </p:sp>
        <p:sp>
          <p:nvSpPr>
            <p:cNvPr id="805" name="tx805"/>
            <p:cNvSpPr/>
            <p:nvPr/>
          </p:nvSpPr>
          <p:spPr>
            <a:xfrm rot="-2700000">
              <a:off x="4768328" y="2831822"/>
              <a:ext cx="2964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2-6-3</a:t>
              </a:r>
            </a:p>
          </p:txBody>
        </p:sp>
        <p:sp>
          <p:nvSpPr>
            <p:cNvPr id="806" name="tx806"/>
            <p:cNvSpPr/>
            <p:nvPr/>
          </p:nvSpPr>
          <p:spPr>
            <a:xfrm rot="-2700000">
              <a:off x="4846566" y="2833198"/>
              <a:ext cx="2964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2-4-7</a:t>
              </a:r>
            </a:p>
          </p:txBody>
        </p:sp>
        <p:sp>
          <p:nvSpPr>
            <p:cNvPr id="807" name="tx807"/>
            <p:cNvSpPr/>
            <p:nvPr/>
          </p:nvSpPr>
          <p:spPr>
            <a:xfrm rot="-2700000">
              <a:off x="4924234" y="2833198"/>
              <a:ext cx="2964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2-4-1</a:t>
              </a:r>
            </a:p>
          </p:txBody>
        </p:sp>
        <p:sp>
          <p:nvSpPr>
            <p:cNvPr id="808" name="tx808"/>
            <p:cNvSpPr/>
            <p:nvPr/>
          </p:nvSpPr>
          <p:spPr>
            <a:xfrm rot="-2700000">
              <a:off x="5097718" y="2791898"/>
              <a:ext cx="183554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2-3</a:t>
              </a:r>
            </a:p>
          </p:txBody>
        </p:sp>
        <p:sp>
          <p:nvSpPr>
            <p:cNvPr id="809" name="tx809"/>
            <p:cNvSpPr/>
            <p:nvPr/>
          </p:nvSpPr>
          <p:spPr>
            <a:xfrm rot="-2700000">
              <a:off x="5175957" y="2793274"/>
              <a:ext cx="183554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2-1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3949201" y="3357916"/>
              <a:ext cx="60579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Genotype</a:t>
              </a:r>
            </a:p>
          </p:txBody>
        </p:sp>
        <p:sp>
          <p:nvSpPr>
            <p:cNvPr id="811" name="tx811"/>
            <p:cNvSpPr/>
            <p:nvPr/>
          </p:nvSpPr>
          <p:spPr>
            <a:xfrm rot="-5400000">
              <a:off x="1783585" y="2424748"/>
              <a:ext cx="861869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ASVs number</a:t>
              </a:r>
            </a:p>
          </p:txBody>
        </p:sp>
        <p:sp>
          <p:nvSpPr>
            <p:cNvPr id="812" name="tx812"/>
            <p:cNvSpPr/>
            <p:nvPr/>
          </p:nvSpPr>
          <p:spPr>
            <a:xfrm>
              <a:off x="2508306" y="2002005"/>
              <a:ext cx="3487588" cy="1645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Wheat Related Species ASVs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Sanz Puente, Irene</cp:lastModifiedBy>
  <cp:revision>3</cp:revision>
  <dcterms:created xsi:type="dcterms:W3CDTF">2017-02-13T16:18:36Z</dcterms:created>
  <dcterms:modified xsi:type="dcterms:W3CDTF">2025-06-10T15:16:25Z</dcterms:modified>
  <cp:category/>
</cp:coreProperties>
</file>