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106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ene SP" userId="ff64284c8a45cb4a" providerId="LiveId" clId="{360DC7B2-7606-4BC9-B340-E54E1A5D1C40}"/>
    <pc:docChg chg="modSld">
      <pc:chgData name="Irene SP" userId="ff64284c8a45cb4a" providerId="LiveId" clId="{360DC7B2-7606-4BC9-B340-E54E1A5D1C40}" dt="2025-06-12T13:57:38.093" v="7" actId="20577"/>
      <pc:docMkLst>
        <pc:docMk/>
      </pc:docMkLst>
      <pc:sldChg chg="modSp mod">
        <pc:chgData name="Irene SP" userId="ff64284c8a45cb4a" providerId="LiveId" clId="{360DC7B2-7606-4BC9-B340-E54E1A5D1C40}" dt="2025-06-12T13:57:38.093" v="7" actId="20577"/>
        <pc:sldMkLst>
          <pc:docMk/>
          <pc:sldMk cId="0" sldId="256"/>
        </pc:sldMkLst>
        <pc:spChg chg="mod">
          <ac:chgData name="Irene SP" userId="ff64284c8a45cb4a" providerId="LiveId" clId="{360DC7B2-7606-4BC9-B340-E54E1A5D1C40}" dt="2025-06-12T13:57:10.511" v="0" actId="1582"/>
          <ac:spMkLst>
            <pc:docMk/>
            <pc:sldMk cId="0" sldId="256"/>
            <ac:spMk id="84" creationId="{00000000-0000-0000-0000-000000000000}"/>
          </ac:spMkLst>
        </pc:spChg>
        <pc:spChg chg="mod">
          <ac:chgData name="Irene SP" userId="ff64284c8a45cb4a" providerId="LiveId" clId="{360DC7B2-7606-4BC9-B340-E54E1A5D1C40}" dt="2025-06-12T13:57:10.511" v="0" actId="1582"/>
          <ac:spMkLst>
            <pc:docMk/>
            <pc:sldMk cId="0" sldId="256"/>
            <ac:spMk id="87" creationId="{00000000-0000-0000-0000-000000000000}"/>
          </ac:spMkLst>
        </pc:spChg>
        <pc:spChg chg="mod">
          <ac:chgData name="Irene SP" userId="ff64284c8a45cb4a" providerId="LiveId" clId="{360DC7B2-7606-4BC9-B340-E54E1A5D1C40}" dt="2025-06-12T13:57:10.511" v="0" actId="1582"/>
          <ac:spMkLst>
            <pc:docMk/>
            <pc:sldMk cId="0" sldId="256"/>
            <ac:spMk id="89" creationId="{00000000-0000-0000-0000-000000000000}"/>
          </ac:spMkLst>
        </pc:spChg>
        <pc:spChg chg="mod">
          <ac:chgData name="Irene SP" userId="ff64284c8a45cb4a" providerId="LiveId" clId="{360DC7B2-7606-4BC9-B340-E54E1A5D1C40}" dt="2025-06-12T13:57:10.511" v="0" actId="1582"/>
          <ac:spMkLst>
            <pc:docMk/>
            <pc:sldMk cId="0" sldId="256"/>
            <ac:spMk id="92" creationId="{00000000-0000-0000-0000-000000000000}"/>
          </ac:spMkLst>
        </pc:spChg>
        <pc:spChg chg="mod">
          <ac:chgData name="Irene SP" userId="ff64284c8a45cb4a" providerId="LiveId" clId="{360DC7B2-7606-4BC9-B340-E54E1A5D1C40}" dt="2025-06-12T13:57:10.511" v="0" actId="1582"/>
          <ac:spMkLst>
            <pc:docMk/>
            <pc:sldMk cId="0" sldId="256"/>
            <ac:spMk id="94" creationId="{00000000-0000-0000-0000-000000000000}"/>
          </ac:spMkLst>
        </pc:spChg>
        <pc:spChg chg="mod">
          <ac:chgData name="Irene SP" userId="ff64284c8a45cb4a" providerId="LiveId" clId="{360DC7B2-7606-4BC9-B340-E54E1A5D1C40}" dt="2025-06-12T13:57:10.511" v="0" actId="1582"/>
          <ac:spMkLst>
            <pc:docMk/>
            <pc:sldMk cId="0" sldId="256"/>
            <ac:spMk id="96" creationId="{00000000-0000-0000-0000-000000000000}"/>
          </ac:spMkLst>
        </pc:spChg>
        <pc:spChg chg="mod">
          <ac:chgData name="Irene SP" userId="ff64284c8a45cb4a" providerId="LiveId" clId="{360DC7B2-7606-4BC9-B340-E54E1A5D1C40}" dt="2025-06-12T13:57:10.511" v="0" actId="1582"/>
          <ac:spMkLst>
            <pc:docMk/>
            <pc:sldMk cId="0" sldId="256"/>
            <ac:spMk id="97" creationId="{00000000-0000-0000-0000-000000000000}"/>
          </ac:spMkLst>
        </pc:spChg>
        <pc:spChg chg="mod">
          <ac:chgData name="Irene SP" userId="ff64284c8a45cb4a" providerId="LiveId" clId="{360DC7B2-7606-4BC9-B340-E54E1A5D1C40}" dt="2025-06-12T13:57:21.219" v="1" actId="1582"/>
          <ac:spMkLst>
            <pc:docMk/>
            <pc:sldMk cId="0" sldId="256"/>
            <ac:spMk id="101" creationId="{00000000-0000-0000-0000-000000000000}"/>
          </ac:spMkLst>
        </pc:spChg>
        <pc:spChg chg="mod">
          <ac:chgData name="Irene SP" userId="ff64284c8a45cb4a" providerId="LiveId" clId="{360DC7B2-7606-4BC9-B340-E54E1A5D1C40}" dt="2025-06-12T13:57:10.511" v="0" actId="1582"/>
          <ac:spMkLst>
            <pc:docMk/>
            <pc:sldMk cId="0" sldId="256"/>
            <ac:spMk id="102" creationId="{00000000-0000-0000-0000-000000000000}"/>
          </ac:spMkLst>
        </pc:spChg>
        <pc:spChg chg="mod">
          <ac:chgData name="Irene SP" userId="ff64284c8a45cb4a" providerId="LiveId" clId="{360DC7B2-7606-4BC9-B340-E54E1A5D1C40}" dt="2025-06-12T13:57:10.511" v="0" actId="1582"/>
          <ac:spMkLst>
            <pc:docMk/>
            <pc:sldMk cId="0" sldId="256"/>
            <ac:spMk id="103" creationId="{00000000-0000-0000-0000-000000000000}"/>
          </ac:spMkLst>
        </pc:spChg>
        <pc:spChg chg="mod">
          <ac:chgData name="Irene SP" userId="ff64284c8a45cb4a" providerId="LiveId" clId="{360DC7B2-7606-4BC9-B340-E54E1A5D1C40}" dt="2025-06-12T13:57:10.511" v="0" actId="1582"/>
          <ac:spMkLst>
            <pc:docMk/>
            <pc:sldMk cId="0" sldId="256"/>
            <ac:spMk id="104" creationId="{00000000-0000-0000-0000-000000000000}"/>
          </ac:spMkLst>
        </pc:spChg>
        <pc:spChg chg="mod">
          <ac:chgData name="Irene SP" userId="ff64284c8a45cb4a" providerId="LiveId" clId="{360DC7B2-7606-4BC9-B340-E54E1A5D1C40}" dt="2025-06-12T13:57:38.093" v="7" actId="20577"/>
          <ac:spMkLst>
            <pc:docMk/>
            <pc:sldMk cId="0" sldId="256"/>
            <ac:spMk id="12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14400" y="914400"/>
            <a:ext cx="4572000" cy="2743200"/>
            <a:chOff x="914400" y="914400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394405" y="983989"/>
              <a:ext cx="4022405" cy="21183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394405" y="2848520"/>
              <a:ext cx="4022405" cy="0"/>
            </a:xfrm>
            <a:custGeom>
              <a:avLst/>
              <a:gdLst/>
              <a:ahLst/>
              <a:cxnLst/>
              <a:rect l="0" t="0" r="0" b="0"/>
              <a:pathLst>
                <a:path w="4022405">
                  <a:moveTo>
                    <a:pt x="0" y="0"/>
                  </a:moveTo>
                  <a:lnTo>
                    <a:pt x="4022405" y="0"/>
                  </a:lnTo>
                  <a:lnTo>
                    <a:pt x="40224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394405" y="2461459"/>
              <a:ext cx="4022405" cy="0"/>
            </a:xfrm>
            <a:custGeom>
              <a:avLst/>
              <a:gdLst/>
              <a:ahLst/>
              <a:cxnLst/>
              <a:rect l="0" t="0" r="0" b="0"/>
              <a:pathLst>
                <a:path w="4022405">
                  <a:moveTo>
                    <a:pt x="0" y="0"/>
                  </a:moveTo>
                  <a:lnTo>
                    <a:pt x="4022405" y="0"/>
                  </a:lnTo>
                  <a:lnTo>
                    <a:pt x="40224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394405" y="2074399"/>
              <a:ext cx="4022405" cy="0"/>
            </a:xfrm>
            <a:custGeom>
              <a:avLst/>
              <a:gdLst/>
              <a:ahLst/>
              <a:cxnLst/>
              <a:rect l="0" t="0" r="0" b="0"/>
              <a:pathLst>
                <a:path w="4022405">
                  <a:moveTo>
                    <a:pt x="0" y="0"/>
                  </a:moveTo>
                  <a:lnTo>
                    <a:pt x="4022405" y="0"/>
                  </a:lnTo>
                  <a:lnTo>
                    <a:pt x="40224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394405" y="1687338"/>
              <a:ext cx="4022405" cy="0"/>
            </a:xfrm>
            <a:custGeom>
              <a:avLst/>
              <a:gdLst/>
              <a:ahLst/>
              <a:cxnLst/>
              <a:rect l="0" t="0" r="0" b="0"/>
              <a:pathLst>
                <a:path w="4022405">
                  <a:moveTo>
                    <a:pt x="0" y="0"/>
                  </a:moveTo>
                  <a:lnTo>
                    <a:pt x="4022405" y="0"/>
                  </a:lnTo>
                  <a:lnTo>
                    <a:pt x="40224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394405" y="1300278"/>
              <a:ext cx="4022405" cy="0"/>
            </a:xfrm>
            <a:custGeom>
              <a:avLst/>
              <a:gdLst/>
              <a:ahLst/>
              <a:cxnLst/>
              <a:rect l="0" t="0" r="0" b="0"/>
              <a:pathLst>
                <a:path w="4022405">
                  <a:moveTo>
                    <a:pt x="0" y="0"/>
                  </a:moveTo>
                  <a:lnTo>
                    <a:pt x="4022405" y="0"/>
                  </a:lnTo>
                  <a:lnTo>
                    <a:pt x="402240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394405" y="3042050"/>
              <a:ext cx="4022405" cy="0"/>
            </a:xfrm>
            <a:custGeom>
              <a:avLst/>
              <a:gdLst/>
              <a:ahLst/>
              <a:cxnLst/>
              <a:rect l="0" t="0" r="0" b="0"/>
              <a:pathLst>
                <a:path w="4022405">
                  <a:moveTo>
                    <a:pt x="0" y="0"/>
                  </a:moveTo>
                  <a:lnTo>
                    <a:pt x="4022405" y="0"/>
                  </a:lnTo>
                  <a:lnTo>
                    <a:pt x="40224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394405" y="2654990"/>
              <a:ext cx="4022405" cy="0"/>
            </a:xfrm>
            <a:custGeom>
              <a:avLst/>
              <a:gdLst/>
              <a:ahLst/>
              <a:cxnLst/>
              <a:rect l="0" t="0" r="0" b="0"/>
              <a:pathLst>
                <a:path w="4022405">
                  <a:moveTo>
                    <a:pt x="0" y="0"/>
                  </a:moveTo>
                  <a:lnTo>
                    <a:pt x="4022405" y="0"/>
                  </a:lnTo>
                  <a:lnTo>
                    <a:pt x="40224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394405" y="2267929"/>
              <a:ext cx="4022405" cy="0"/>
            </a:xfrm>
            <a:custGeom>
              <a:avLst/>
              <a:gdLst/>
              <a:ahLst/>
              <a:cxnLst/>
              <a:rect l="0" t="0" r="0" b="0"/>
              <a:pathLst>
                <a:path w="4022405">
                  <a:moveTo>
                    <a:pt x="0" y="0"/>
                  </a:moveTo>
                  <a:lnTo>
                    <a:pt x="4022405" y="0"/>
                  </a:lnTo>
                  <a:lnTo>
                    <a:pt x="40224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394405" y="1880869"/>
              <a:ext cx="4022405" cy="0"/>
            </a:xfrm>
            <a:custGeom>
              <a:avLst/>
              <a:gdLst/>
              <a:ahLst/>
              <a:cxnLst/>
              <a:rect l="0" t="0" r="0" b="0"/>
              <a:pathLst>
                <a:path w="4022405">
                  <a:moveTo>
                    <a:pt x="0" y="0"/>
                  </a:moveTo>
                  <a:lnTo>
                    <a:pt x="4022405" y="0"/>
                  </a:lnTo>
                  <a:lnTo>
                    <a:pt x="40224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394405" y="1493808"/>
              <a:ext cx="4022405" cy="0"/>
            </a:xfrm>
            <a:custGeom>
              <a:avLst/>
              <a:gdLst/>
              <a:ahLst/>
              <a:cxnLst/>
              <a:rect l="0" t="0" r="0" b="0"/>
              <a:pathLst>
                <a:path w="4022405">
                  <a:moveTo>
                    <a:pt x="0" y="0"/>
                  </a:moveTo>
                  <a:lnTo>
                    <a:pt x="4022405" y="0"/>
                  </a:lnTo>
                  <a:lnTo>
                    <a:pt x="40224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394405" y="1106747"/>
              <a:ext cx="4022405" cy="0"/>
            </a:xfrm>
            <a:custGeom>
              <a:avLst/>
              <a:gdLst/>
              <a:ahLst/>
              <a:cxnLst/>
              <a:rect l="0" t="0" r="0" b="0"/>
              <a:pathLst>
                <a:path w="4022405">
                  <a:moveTo>
                    <a:pt x="0" y="0"/>
                  </a:moveTo>
                  <a:lnTo>
                    <a:pt x="4022405" y="0"/>
                  </a:lnTo>
                  <a:lnTo>
                    <a:pt x="402240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858529" y="983989"/>
              <a:ext cx="0" cy="2118397"/>
            </a:xfrm>
            <a:custGeom>
              <a:avLst/>
              <a:gdLst/>
              <a:ahLst/>
              <a:cxnLst/>
              <a:rect l="0" t="0" r="0" b="0"/>
              <a:pathLst>
                <a:path h="2118397">
                  <a:moveTo>
                    <a:pt x="0" y="21183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2632068" y="983989"/>
              <a:ext cx="0" cy="2118397"/>
            </a:xfrm>
            <a:custGeom>
              <a:avLst/>
              <a:gdLst/>
              <a:ahLst/>
              <a:cxnLst/>
              <a:rect l="0" t="0" r="0" b="0"/>
              <a:pathLst>
                <a:path h="2118397">
                  <a:moveTo>
                    <a:pt x="0" y="21183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405608" y="983989"/>
              <a:ext cx="0" cy="2118397"/>
            </a:xfrm>
            <a:custGeom>
              <a:avLst/>
              <a:gdLst/>
              <a:ahLst/>
              <a:cxnLst/>
              <a:rect l="0" t="0" r="0" b="0"/>
              <a:pathLst>
                <a:path h="2118397">
                  <a:moveTo>
                    <a:pt x="0" y="21183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4179147" y="983989"/>
              <a:ext cx="0" cy="2118397"/>
            </a:xfrm>
            <a:custGeom>
              <a:avLst/>
              <a:gdLst/>
              <a:ahLst/>
              <a:cxnLst/>
              <a:rect l="0" t="0" r="0" b="0"/>
              <a:pathLst>
                <a:path h="2118397">
                  <a:moveTo>
                    <a:pt x="0" y="21183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4952687" y="983989"/>
              <a:ext cx="0" cy="2118397"/>
            </a:xfrm>
            <a:custGeom>
              <a:avLst/>
              <a:gdLst/>
              <a:ahLst/>
              <a:cxnLst/>
              <a:rect l="0" t="0" r="0" b="0"/>
              <a:pathLst>
                <a:path h="2118397">
                  <a:moveTo>
                    <a:pt x="0" y="21183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927861" y="2742754"/>
              <a:ext cx="49651" cy="49651"/>
            </a:xfrm>
            <a:prstGeom prst="ellipse">
              <a:avLst/>
            </a:prstGeom>
            <a:solidFill>
              <a:srgbClr val="99540F">
                <a:alpha val="100000"/>
              </a:srgbClr>
            </a:solidFill>
            <a:ln w="9000" cap="rnd">
              <a:solidFill>
                <a:srgbClr val="9954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3380782" y="1949243"/>
              <a:ext cx="49651" cy="49651"/>
            </a:xfrm>
            <a:prstGeom prst="ellipse">
              <a:avLst/>
            </a:prstGeom>
            <a:solidFill>
              <a:srgbClr val="6B990F">
                <a:alpha val="100000"/>
              </a:srgbClr>
            </a:solidFill>
            <a:ln w="9000" cap="rnd">
              <a:solidFill>
                <a:srgbClr val="6B99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4154321" y="1963115"/>
              <a:ext cx="49651" cy="49651"/>
            </a:xfrm>
            <a:prstGeom prst="ellipse">
              <a:avLst/>
            </a:prstGeom>
            <a:solidFill>
              <a:srgbClr val="FFDB58">
                <a:alpha val="100000"/>
              </a:srgbClr>
            </a:solidFill>
            <a:ln w="9000" cap="rnd">
              <a:solidFill>
                <a:srgbClr val="FFDB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2607242" y="1868789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1833703" y="1288588"/>
              <a:ext cx="49651" cy="49651"/>
            </a:xfrm>
            <a:prstGeom prst="ellipse">
              <a:avLst/>
            </a:prstGeom>
            <a:solidFill>
              <a:srgbClr val="0F6B99">
                <a:alpha val="100000"/>
              </a:srgbClr>
            </a:solidFill>
            <a:ln w="9000" cap="rnd">
              <a:solidFill>
                <a:srgbClr val="0F6B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2607242" y="2156617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3380782" y="1815384"/>
              <a:ext cx="49651" cy="49651"/>
            </a:xfrm>
            <a:prstGeom prst="ellipse">
              <a:avLst/>
            </a:prstGeom>
            <a:solidFill>
              <a:srgbClr val="6B990F">
                <a:alpha val="100000"/>
              </a:srgbClr>
            </a:solidFill>
            <a:ln w="9000" cap="rnd">
              <a:solidFill>
                <a:srgbClr val="6B99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4154321" y="1456850"/>
              <a:ext cx="49651" cy="49651"/>
            </a:xfrm>
            <a:prstGeom prst="ellipse">
              <a:avLst/>
            </a:prstGeom>
            <a:solidFill>
              <a:srgbClr val="FFDB58">
                <a:alpha val="100000"/>
              </a:srgbClr>
            </a:solidFill>
            <a:ln w="9000" cap="rnd">
              <a:solidFill>
                <a:srgbClr val="FFDB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2607242" y="2124767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3380782" y="2297559"/>
              <a:ext cx="49651" cy="49651"/>
            </a:xfrm>
            <a:prstGeom prst="ellipse">
              <a:avLst/>
            </a:prstGeom>
            <a:solidFill>
              <a:srgbClr val="6B990F">
                <a:alpha val="100000"/>
              </a:srgbClr>
            </a:solidFill>
            <a:ln w="9000" cap="rnd">
              <a:solidFill>
                <a:srgbClr val="6B99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1833703" y="1167909"/>
              <a:ext cx="49651" cy="49651"/>
            </a:xfrm>
            <a:prstGeom prst="ellipse">
              <a:avLst/>
            </a:prstGeom>
            <a:solidFill>
              <a:srgbClr val="0F6B99">
                <a:alpha val="100000"/>
              </a:srgbClr>
            </a:solidFill>
            <a:ln w="9000" cap="rnd">
              <a:solidFill>
                <a:srgbClr val="0F6B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4154321" y="2413211"/>
              <a:ext cx="49651" cy="49651"/>
            </a:xfrm>
            <a:prstGeom prst="ellipse">
              <a:avLst/>
            </a:prstGeom>
            <a:solidFill>
              <a:srgbClr val="FFDB58">
                <a:alpha val="100000"/>
              </a:srgbClr>
            </a:solidFill>
            <a:ln w="9000" cap="rnd">
              <a:solidFill>
                <a:srgbClr val="FFDB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4927861" y="2541781"/>
              <a:ext cx="49651" cy="49651"/>
            </a:xfrm>
            <a:prstGeom prst="ellipse">
              <a:avLst/>
            </a:prstGeom>
            <a:solidFill>
              <a:srgbClr val="99540F">
                <a:alpha val="100000"/>
              </a:srgbClr>
            </a:solidFill>
            <a:ln w="9000" cap="rnd">
              <a:solidFill>
                <a:srgbClr val="9954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4927861" y="2598979"/>
              <a:ext cx="49651" cy="49651"/>
            </a:xfrm>
            <a:prstGeom prst="ellipse">
              <a:avLst/>
            </a:prstGeom>
            <a:solidFill>
              <a:srgbClr val="99540F">
                <a:alpha val="100000"/>
              </a:srgbClr>
            </a:solidFill>
            <a:ln w="9000" cap="rnd">
              <a:solidFill>
                <a:srgbClr val="9954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4927861" y="2737135"/>
              <a:ext cx="49651" cy="49651"/>
            </a:xfrm>
            <a:prstGeom prst="ellipse">
              <a:avLst/>
            </a:prstGeom>
            <a:solidFill>
              <a:srgbClr val="99540F">
                <a:alpha val="100000"/>
              </a:srgbClr>
            </a:solidFill>
            <a:ln w="9000" cap="rnd">
              <a:solidFill>
                <a:srgbClr val="9954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4927861" y="2038798"/>
              <a:ext cx="49651" cy="49651"/>
            </a:xfrm>
            <a:prstGeom prst="ellipse">
              <a:avLst/>
            </a:prstGeom>
            <a:solidFill>
              <a:srgbClr val="99540F">
                <a:alpha val="100000"/>
              </a:srgbClr>
            </a:solidFill>
            <a:ln w="9000" cap="rnd">
              <a:solidFill>
                <a:srgbClr val="9954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2607242" y="1847931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3380782" y="1100424"/>
              <a:ext cx="49651" cy="49651"/>
            </a:xfrm>
            <a:prstGeom prst="ellipse">
              <a:avLst/>
            </a:prstGeom>
            <a:solidFill>
              <a:srgbClr val="6B990F">
                <a:alpha val="100000"/>
              </a:srgbClr>
            </a:solidFill>
            <a:ln w="9000" cap="rnd">
              <a:solidFill>
                <a:srgbClr val="6B99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1833703" y="1103864"/>
              <a:ext cx="49651" cy="49651"/>
            </a:xfrm>
            <a:prstGeom prst="ellipse">
              <a:avLst/>
            </a:prstGeom>
            <a:solidFill>
              <a:srgbClr val="0F6B99">
                <a:alpha val="100000"/>
              </a:srgbClr>
            </a:solidFill>
            <a:ln w="9000" cap="rnd">
              <a:solidFill>
                <a:srgbClr val="0F6B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4154321" y="2581742"/>
              <a:ext cx="49651" cy="49651"/>
            </a:xfrm>
            <a:prstGeom prst="ellipse">
              <a:avLst/>
            </a:prstGeom>
            <a:solidFill>
              <a:srgbClr val="FFDB58">
                <a:alpha val="100000"/>
              </a:srgbClr>
            </a:solidFill>
            <a:ln w="9000" cap="rnd">
              <a:solidFill>
                <a:srgbClr val="FFDB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4927861" y="2637551"/>
              <a:ext cx="49651" cy="49651"/>
            </a:xfrm>
            <a:prstGeom prst="ellipse">
              <a:avLst/>
            </a:prstGeom>
            <a:solidFill>
              <a:srgbClr val="99540F">
                <a:alpha val="100000"/>
              </a:srgbClr>
            </a:solidFill>
            <a:ln w="9000" cap="rnd">
              <a:solidFill>
                <a:srgbClr val="9954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2607242" y="2182251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3380782" y="2183502"/>
              <a:ext cx="49651" cy="49651"/>
            </a:xfrm>
            <a:prstGeom prst="ellipse">
              <a:avLst/>
            </a:prstGeom>
            <a:solidFill>
              <a:srgbClr val="6B990F">
                <a:alpha val="100000"/>
              </a:srgbClr>
            </a:solidFill>
            <a:ln w="9000" cap="rnd">
              <a:solidFill>
                <a:srgbClr val="6B99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4154321" y="2062495"/>
              <a:ext cx="49651" cy="49651"/>
            </a:xfrm>
            <a:prstGeom prst="ellipse">
              <a:avLst/>
            </a:prstGeom>
            <a:solidFill>
              <a:srgbClr val="FFDB58">
                <a:alpha val="100000"/>
              </a:srgbClr>
            </a:solidFill>
            <a:ln w="9000" cap="rnd">
              <a:solidFill>
                <a:srgbClr val="FFDB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2607242" y="1692301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4927861" y="2613227"/>
              <a:ext cx="49651" cy="49651"/>
            </a:xfrm>
            <a:prstGeom prst="ellipse">
              <a:avLst/>
            </a:prstGeom>
            <a:solidFill>
              <a:srgbClr val="99540F">
                <a:alpha val="100000"/>
              </a:srgbClr>
            </a:solidFill>
            <a:ln w="9000" cap="rnd">
              <a:solidFill>
                <a:srgbClr val="9954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4927861" y="2976090"/>
              <a:ext cx="49651" cy="49651"/>
            </a:xfrm>
            <a:prstGeom prst="ellipse">
              <a:avLst/>
            </a:prstGeom>
            <a:solidFill>
              <a:srgbClr val="99540F">
                <a:alpha val="100000"/>
              </a:srgbClr>
            </a:solidFill>
            <a:ln w="9000" cap="rnd">
              <a:solidFill>
                <a:srgbClr val="9954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3380782" y="2259443"/>
              <a:ext cx="49651" cy="49651"/>
            </a:xfrm>
            <a:prstGeom prst="ellipse">
              <a:avLst/>
            </a:prstGeom>
            <a:solidFill>
              <a:srgbClr val="6B990F">
                <a:alpha val="100000"/>
              </a:srgbClr>
            </a:solidFill>
            <a:ln w="9000" cap="rnd">
              <a:solidFill>
                <a:srgbClr val="6B99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1833703" y="1224256"/>
              <a:ext cx="49651" cy="49651"/>
            </a:xfrm>
            <a:prstGeom prst="ellipse">
              <a:avLst/>
            </a:prstGeom>
            <a:solidFill>
              <a:srgbClr val="0F6B99">
                <a:alpha val="100000"/>
              </a:srgbClr>
            </a:solidFill>
            <a:ln w="9000" cap="rnd">
              <a:solidFill>
                <a:srgbClr val="0F6B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1833703" y="1205784"/>
              <a:ext cx="49651" cy="49651"/>
            </a:xfrm>
            <a:prstGeom prst="ellipse">
              <a:avLst/>
            </a:prstGeom>
            <a:solidFill>
              <a:srgbClr val="0F6B99">
                <a:alpha val="100000"/>
              </a:srgbClr>
            </a:solidFill>
            <a:ln w="9000" cap="rnd">
              <a:solidFill>
                <a:srgbClr val="0F6B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4154321" y="2532330"/>
              <a:ext cx="49651" cy="49651"/>
            </a:xfrm>
            <a:prstGeom prst="ellipse">
              <a:avLst/>
            </a:prstGeom>
            <a:solidFill>
              <a:srgbClr val="FFDB58">
                <a:alpha val="100000"/>
              </a:srgbClr>
            </a:solidFill>
            <a:ln w="9000" cap="rnd">
              <a:solidFill>
                <a:srgbClr val="FFDB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2607242" y="2634667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2607242" y="1703038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4927861" y="2380204"/>
              <a:ext cx="49651" cy="49651"/>
            </a:xfrm>
            <a:prstGeom prst="ellipse">
              <a:avLst/>
            </a:prstGeom>
            <a:solidFill>
              <a:srgbClr val="99540F">
                <a:alpha val="100000"/>
              </a:srgbClr>
            </a:solidFill>
            <a:ln w="9000" cap="rnd">
              <a:solidFill>
                <a:srgbClr val="9954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4927861" y="2348360"/>
              <a:ext cx="49651" cy="49651"/>
            </a:xfrm>
            <a:prstGeom prst="ellipse">
              <a:avLst/>
            </a:prstGeom>
            <a:solidFill>
              <a:srgbClr val="99540F">
                <a:alpha val="100000"/>
              </a:srgbClr>
            </a:solidFill>
            <a:ln w="9000" cap="rnd">
              <a:solidFill>
                <a:srgbClr val="9954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3380782" y="2017549"/>
              <a:ext cx="49651" cy="49651"/>
            </a:xfrm>
            <a:prstGeom prst="ellipse">
              <a:avLst/>
            </a:prstGeom>
            <a:solidFill>
              <a:srgbClr val="6B990F">
                <a:alpha val="100000"/>
              </a:srgbClr>
            </a:solidFill>
            <a:ln w="9000" cap="rnd">
              <a:solidFill>
                <a:srgbClr val="6B99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3380782" y="2757750"/>
              <a:ext cx="49651" cy="49651"/>
            </a:xfrm>
            <a:prstGeom prst="ellipse">
              <a:avLst/>
            </a:prstGeom>
            <a:solidFill>
              <a:srgbClr val="6B990F">
                <a:alpha val="100000"/>
              </a:srgbClr>
            </a:solidFill>
            <a:ln w="9000" cap="rnd">
              <a:solidFill>
                <a:srgbClr val="6B99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1833703" y="1087379"/>
              <a:ext cx="49651" cy="49651"/>
            </a:xfrm>
            <a:prstGeom prst="ellipse">
              <a:avLst/>
            </a:prstGeom>
            <a:solidFill>
              <a:srgbClr val="0F6B99">
                <a:alpha val="100000"/>
              </a:srgbClr>
            </a:solidFill>
            <a:ln w="9000" cap="rnd">
              <a:solidFill>
                <a:srgbClr val="0F6B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1833703" y="1055453"/>
              <a:ext cx="49651" cy="49651"/>
            </a:xfrm>
            <a:prstGeom prst="ellipse">
              <a:avLst/>
            </a:prstGeom>
            <a:solidFill>
              <a:srgbClr val="0F6B99">
                <a:alpha val="100000"/>
              </a:srgbClr>
            </a:solidFill>
            <a:ln w="9000" cap="rnd">
              <a:solidFill>
                <a:srgbClr val="0F6B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1833703" y="1056538"/>
              <a:ext cx="49651" cy="49651"/>
            </a:xfrm>
            <a:prstGeom prst="ellipse">
              <a:avLst/>
            </a:prstGeom>
            <a:solidFill>
              <a:srgbClr val="0F6B99">
                <a:alpha val="100000"/>
              </a:srgbClr>
            </a:solidFill>
            <a:ln w="9000" cap="rnd">
              <a:solidFill>
                <a:srgbClr val="0F6B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4154321" y="2935811"/>
              <a:ext cx="49651" cy="49651"/>
            </a:xfrm>
            <a:prstGeom prst="ellipse">
              <a:avLst/>
            </a:prstGeom>
            <a:solidFill>
              <a:srgbClr val="FFDB58">
                <a:alpha val="100000"/>
              </a:srgbClr>
            </a:solidFill>
            <a:ln w="9000" cap="rnd">
              <a:solidFill>
                <a:srgbClr val="FFDB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4154321" y="2608426"/>
              <a:ext cx="49651" cy="49651"/>
            </a:xfrm>
            <a:prstGeom prst="ellipse">
              <a:avLst/>
            </a:prstGeom>
            <a:solidFill>
              <a:srgbClr val="FFDB58">
                <a:alpha val="100000"/>
              </a:srgbClr>
            </a:solidFill>
            <a:ln w="9000" cap="rnd">
              <a:solidFill>
                <a:srgbClr val="FFDB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2607242" y="1291392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2607242" y="1398036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3380782" y="1577895"/>
              <a:ext cx="49651" cy="49651"/>
            </a:xfrm>
            <a:prstGeom prst="ellipse">
              <a:avLst/>
            </a:prstGeom>
            <a:solidFill>
              <a:srgbClr val="6B990F">
                <a:alpha val="100000"/>
              </a:srgbClr>
            </a:solidFill>
            <a:ln w="9000" cap="rnd">
              <a:solidFill>
                <a:srgbClr val="6B99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3380782" y="2227841"/>
              <a:ext cx="49651" cy="49651"/>
            </a:xfrm>
            <a:prstGeom prst="ellipse">
              <a:avLst/>
            </a:prstGeom>
            <a:solidFill>
              <a:srgbClr val="6B990F">
                <a:alpha val="100000"/>
              </a:srgbClr>
            </a:solidFill>
            <a:ln w="9000" cap="rnd">
              <a:solidFill>
                <a:srgbClr val="6B99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1833703" y="1190321"/>
              <a:ext cx="49651" cy="49651"/>
            </a:xfrm>
            <a:prstGeom prst="ellipse">
              <a:avLst/>
            </a:prstGeom>
            <a:solidFill>
              <a:srgbClr val="0F6B99">
                <a:alpha val="100000"/>
              </a:srgbClr>
            </a:solidFill>
            <a:ln w="9000" cap="rnd">
              <a:solidFill>
                <a:srgbClr val="0F6B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1833703" y="1176358"/>
              <a:ext cx="49651" cy="49651"/>
            </a:xfrm>
            <a:prstGeom prst="ellipse">
              <a:avLst/>
            </a:prstGeom>
            <a:solidFill>
              <a:srgbClr val="0F6B99">
                <a:alpha val="100000"/>
              </a:srgbClr>
            </a:solidFill>
            <a:ln w="9000" cap="rnd">
              <a:solidFill>
                <a:srgbClr val="0F6B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4154321" y="1613527"/>
              <a:ext cx="49651" cy="49651"/>
            </a:xfrm>
            <a:prstGeom prst="ellipse">
              <a:avLst/>
            </a:prstGeom>
            <a:solidFill>
              <a:srgbClr val="FFDB58">
                <a:alpha val="100000"/>
              </a:srgbClr>
            </a:solidFill>
            <a:ln w="9000" cap="rnd">
              <a:solidFill>
                <a:srgbClr val="FFDB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4154321" y="2981269"/>
              <a:ext cx="49651" cy="49651"/>
            </a:xfrm>
            <a:prstGeom prst="ellipse">
              <a:avLst/>
            </a:prstGeom>
            <a:solidFill>
              <a:srgbClr val="FFDB58">
                <a:alpha val="100000"/>
              </a:srgbClr>
            </a:solidFill>
            <a:ln w="9000" cap="rnd">
              <a:solidFill>
                <a:srgbClr val="FFDB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2607242" y="1989127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2607242" y="1155902"/>
              <a:ext cx="49651" cy="49651"/>
            </a:xfrm>
            <a:prstGeom prst="ellipse">
              <a:avLst/>
            </a:prstGeom>
            <a:solidFill>
              <a:srgbClr val="FFA500">
                <a:alpha val="100000"/>
              </a:srgbClr>
            </a:solidFill>
            <a:ln w="9000" cap="rnd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4927861" y="2548765"/>
              <a:ext cx="49651" cy="49651"/>
            </a:xfrm>
            <a:prstGeom prst="ellipse">
              <a:avLst/>
            </a:prstGeom>
            <a:solidFill>
              <a:srgbClr val="99540F">
                <a:alpha val="100000"/>
              </a:srgbClr>
            </a:solidFill>
            <a:ln w="9000" cap="rnd">
              <a:solidFill>
                <a:srgbClr val="9954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4927861" y="2517720"/>
              <a:ext cx="49651" cy="49651"/>
            </a:xfrm>
            <a:prstGeom prst="ellipse">
              <a:avLst/>
            </a:prstGeom>
            <a:solidFill>
              <a:srgbClr val="99540F">
                <a:alpha val="100000"/>
              </a:srgbClr>
            </a:solidFill>
            <a:ln w="9000" cap="rnd">
              <a:solidFill>
                <a:srgbClr val="9954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3380782" y="2497836"/>
              <a:ext cx="49651" cy="49651"/>
            </a:xfrm>
            <a:prstGeom prst="ellipse">
              <a:avLst/>
            </a:prstGeom>
            <a:solidFill>
              <a:srgbClr val="6B990F">
                <a:alpha val="100000"/>
              </a:srgbClr>
            </a:solidFill>
            <a:ln w="9000" cap="rnd">
              <a:solidFill>
                <a:srgbClr val="6B99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3380782" y="2061741"/>
              <a:ext cx="49651" cy="49651"/>
            </a:xfrm>
            <a:prstGeom prst="ellipse">
              <a:avLst/>
            </a:prstGeom>
            <a:solidFill>
              <a:srgbClr val="6B990F">
                <a:alpha val="100000"/>
              </a:srgbClr>
            </a:solidFill>
            <a:ln w="9000" cap="rnd">
              <a:solidFill>
                <a:srgbClr val="6B99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1833703" y="1094944"/>
              <a:ext cx="49651" cy="49651"/>
            </a:xfrm>
            <a:prstGeom prst="ellipse">
              <a:avLst/>
            </a:prstGeom>
            <a:solidFill>
              <a:srgbClr val="0F6B99">
                <a:alpha val="100000"/>
              </a:srgbClr>
            </a:solidFill>
            <a:ln w="9000" cap="rnd">
              <a:solidFill>
                <a:srgbClr val="0F6B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1833703" y="1098865"/>
              <a:ext cx="49651" cy="49651"/>
            </a:xfrm>
            <a:prstGeom prst="ellipse">
              <a:avLst/>
            </a:prstGeom>
            <a:solidFill>
              <a:srgbClr val="0F6B99">
                <a:alpha val="100000"/>
              </a:srgbClr>
            </a:solidFill>
            <a:ln w="9000" cap="rnd">
              <a:solidFill>
                <a:srgbClr val="0F6B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4154321" y="2801120"/>
              <a:ext cx="49651" cy="49651"/>
            </a:xfrm>
            <a:prstGeom prst="ellipse">
              <a:avLst/>
            </a:prstGeom>
            <a:solidFill>
              <a:srgbClr val="FFDB58">
                <a:alpha val="100000"/>
              </a:srgbClr>
            </a:solidFill>
            <a:ln w="9000" cap="rnd">
              <a:solidFill>
                <a:srgbClr val="FFDB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4154321" y="2289985"/>
              <a:ext cx="49651" cy="49651"/>
            </a:xfrm>
            <a:prstGeom prst="ellipse">
              <a:avLst/>
            </a:prstGeom>
            <a:solidFill>
              <a:srgbClr val="FFDB58">
                <a:alpha val="100000"/>
              </a:srgbClr>
            </a:solidFill>
            <a:ln w="9000" cap="rnd">
              <a:solidFill>
                <a:srgbClr val="FFDB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1858529" y="1080279"/>
              <a:ext cx="0" cy="37599"/>
            </a:xfrm>
            <a:custGeom>
              <a:avLst/>
              <a:gdLst/>
              <a:ahLst/>
              <a:cxnLst/>
              <a:rect l="0" t="0" r="0" b="0"/>
              <a:pathLst>
                <a:path h="37599">
                  <a:moveTo>
                    <a:pt x="0" y="375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F6B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1858529" y="1219013"/>
              <a:ext cx="0" cy="94400"/>
            </a:xfrm>
            <a:custGeom>
              <a:avLst/>
              <a:gdLst/>
              <a:ahLst/>
              <a:cxnLst/>
              <a:rect l="0" t="0" r="0" b="0"/>
              <a:pathLst>
                <a:path h="94400">
                  <a:moveTo>
                    <a:pt x="0" y="0"/>
                  </a:moveTo>
                  <a:lnTo>
                    <a:pt x="0" y="94400"/>
                  </a:lnTo>
                </a:path>
              </a:pathLst>
            </a:custGeom>
            <a:ln w="9525" cap="flat">
              <a:solidFill>
                <a:srgbClr val="0F6B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g84"/>
            <p:cNvSpPr/>
            <p:nvPr/>
          </p:nvSpPr>
          <p:spPr>
            <a:xfrm>
              <a:off x="1665144" y="1117879"/>
              <a:ext cx="386769" cy="101134"/>
            </a:xfrm>
            <a:custGeom>
              <a:avLst/>
              <a:gdLst/>
              <a:ahLst/>
              <a:cxnLst/>
              <a:rect l="0" t="0" r="0" b="0"/>
              <a:pathLst>
                <a:path w="386769" h="101134">
                  <a:moveTo>
                    <a:pt x="0" y="0"/>
                  </a:moveTo>
                  <a:lnTo>
                    <a:pt x="0" y="101134"/>
                  </a:lnTo>
                  <a:lnTo>
                    <a:pt x="386769" y="101134"/>
                  </a:lnTo>
                  <a:lnTo>
                    <a:pt x="386769" y="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9525" cap="flat">
              <a:solidFill>
                <a:srgbClr val="0F6B9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1665144" y="1160712"/>
              <a:ext cx="386769" cy="0"/>
            </a:xfrm>
            <a:custGeom>
              <a:avLst/>
              <a:gdLst/>
              <a:ahLst/>
              <a:cxnLst/>
              <a:rect l="0" t="0" r="0" b="0"/>
              <a:pathLst>
                <a:path w="386769">
                  <a:moveTo>
                    <a:pt x="0" y="0"/>
                  </a:moveTo>
                  <a:lnTo>
                    <a:pt x="386769" y="0"/>
                  </a:lnTo>
                </a:path>
              </a:pathLst>
            </a:custGeom>
            <a:ln w="9525" cap="flat">
              <a:solidFill>
                <a:srgbClr val="0F6B9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2632068" y="1180727"/>
              <a:ext cx="0" cy="462833"/>
            </a:xfrm>
            <a:custGeom>
              <a:avLst/>
              <a:gdLst/>
              <a:ahLst/>
              <a:cxnLst/>
              <a:rect l="0" t="0" r="0" b="0"/>
              <a:pathLst>
                <a:path h="462833">
                  <a:moveTo>
                    <a:pt x="0" y="462833"/>
                  </a:moveTo>
                  <a:lnTo>
                    <a:pt x="0" y="0"/>
                  </a:lnTo>
                </a:path>
              </a:pathLst>
            </a:custGeom>
            <a:ln w="9525" cap="flat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2632068" y="2157555"/>
              <a:ext cx="0" cy="501937"/>
            </a:xfrm>
            <a:custGeom>
              <a:avLst/>
              <a:gdLst/>
              <a:ahLst/>
              <a:cxnLst/>
              <a:rect l="0" t="0" r="0" b="0"/>
              <a:pathLst>
                <a:path h="501937">
                  <a:moveTo>
                    <a:pt x="0" y="0"/>
                  </a:moveTo>
                  <a:lnTo>
                    <a:pt x="0" y="501937"/>
                  </a:lnTo>
                </a:path>
              </a:pathLst>
            </a:custGeom>
            <a:ln w="9525" cap="flat">
              <a:solidFill>
                <a:srgbClr val="FF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g88"/>
            <p:cNvSpPr/>
            <p:nvPr/>
          </p:nvSpPr>
          <p:spPr>
            <a:xfrm>
              <a:off x="2438683" y="1643561"/>
              <a:ext cx="386769" cy="513994"/>
            </a:xfrm>
            <a:custGeom>
              <a:avLst/>
              <a:gdLst/>
              <a:ahLst/>
              <a:cxnLst/>
              <a:rect l="0" t="0" r="0" b="0"/>
              <a:pathLst>
                <a:path w="386769" h="513994">
                  <a:moveTo>
                    <a:pt x="0" y="0"/>
                  </a:moveTo>
                  <a:lnTo>
                    <a:pt x="0" y="513994"/>
                  </a:lnTo>
                  <a:lnTo>
                    <a:pt x="386769" y="513994"/>
                  </a:lnTo>
                  <a:lnTo>
                    <a:pt x="386769" y="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9525" cap="flat">
              <a:solidFill>
                <a:srgbClr val="FFA5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2438683" y="1883186"/>
              <a:ext cx="386769" cy="0"/>
            </a:xfrm>
            <a:custGeom>
              <a:avLst/>
              <a:gdLst/>
              <a:ahLst/>
              <a:cxnLst/>
              <a:rect l="0" t="0" r="0" b="0"/>
              <a:pathLst>
                <a:path w="386769">
                  <a:moveTo>
                    <a:pt x="0" y="0"/>
                  </a:moveTo>
                  <a:lnTo>
                    <a:pt x="386769" y="0"/>
                  </a:lnTo>
                </a:path>
              </a:pathLst>
            </a:custGeom>
            <a:ln w="9525" cap="flat">
              <a:solidFill>
                <a:srgbClr val="FFA5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3380782" y="1100424"/>
              <a:ext cx="49651" cy="49651"/>
            </a:xfrm>
            <a:prstGeom prst="ellipse">
              <a:avLst/>
            </a:prstGeom>
            <a:solidFill>
              <a:srgbClr val="6B990F">
                <a:alpha val="60000"/>
              </a:srgbClr>
            </a:solidFill>
            <a:ln w="9000" cap="rnd">
              <a:solidFill>
                <a:srgbClr val="6B990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3405608" y="1602721"/>
              <a:ext cx="0" cy="337883"/>
            </a:xfrm>
            <a:custGeom>
              <a:avLst/>
              <a:gdLst/>
              <a:ahLst/>
              <a:cxnLst/>
              <a:rect l="0" t="0" r="0" b="0"/>
              <a:pathLst>
                <a:path h="337883">
                  <a:moveTo>
                    <a:pt x="0" y="337883"/>
                  </a:moveTo>
                  <a:lnTo>
                    <a:pt x="0" y="0"/>
                  </a:lnTo>
                </a:path>
              </a:pathLst>
            </a:custGeom>
            <a:ln w="9525" cap="flat">
              <a:solidFill>
                <a:srgbClr val="6B99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3405608" y="2293798"/>
              <a:ext cx="0" cy="488777"/>
            </a:xfrm>
            <a:custGeom>
              <a:avLst/>
              <a:gdLst/>
              <a:ahLst/>
              <a:cxnLst/>
              <a:rect l="0" t="0" r="0" b="0"/>
              <a:pathLst>
                <a:path h="488777">
                  <a:moveTo>
                    <a:pt x="0" y="0"/>
                  </a:moveTo>
                  <a:lnTo>
                    <a:pt x="0" y="488777"/>
                  </a:lnTo>
                </a:path>
              </a:pathLst>
            </a:custGeom>
            <a:ln w="9525" cap="flat">
              <a:solidFill>
                <a:srgbClr val="6B99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g93"/>
            <p:cNvSpPr/>
            <p:nvPr/>
          </p:nvSpPr>
          <p:spPr>
            <a:xfrm>
              <a:off x="3212223" y="1940604"/>
              <a:ext cx="386769" cy="353193"/>
            </a:xfrm>
            <a:custGeom>
              <a:avLst/>
              <a:gdLst/>
              <a:ahLst/>
              <a:cxnLst/>
              <a:rect l="0" t="0" r="0" b="0"/>
              <a:pathLst>
                <a:path w="386769" h="353193">
                  <a:moveTo>
                    <a:pt x="0" y="0"/>
                  </a:moveTo>
                  <a:lnTo>
                    <a:pt x="0" y="353193"/>
                  </a:lnTo>
                  <a:lnTo>
                    <a:pt x="386769" y="353193"/>
                  </a:lnTo>
                  <a:lnTo>
                    <a:pt x="386769" y="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9525" cap="flat">
              <a:solidFill>
                <a:srgbClr val="6B990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3212223" y="2147448"/>
              <a:ext cx="386769" cy="0"/>
            </a:xfrm>
            <a:custGeom>
              <a:avLst/>
              <a:gdLst/>
              <a:ahLst/>
              <a:cxnLst/>
              <a:rect l="0" t="0" r="0" b="0"/>
              <a:pathLst>
                <a:path w="386769">
                  <a:moveTo>
                    <a:pt x="0" y="0"/>
                  </a:moveTo>
                  <a:lnTo>
                    <a:pt x="386769" y="0"/>
                  </a:lnTo>
                </a:path>
              </a:pathLst>
            </a:custGeom>
            <a:ln w="9525" cap="flat">
              <a:solidFill>
                <a:srgbClr val="6B990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4179147" y="1481676"/>
              <a:ext cx="0" cy="580799"/>
            </a:xfrm>
            <a:custGeom>
              <a:avLst/>
              <a:gdLst/>
              <a:ahLst/>
              <a:cxnLst/>
              <a:rect l="0" t="0" r="0" b="0"/>
              <a:pathLst>
                <a:path h="580799">
                  <a:moveTo>
                    <a:pt x="0" y="580799"/>
                  </a:moveTo>
                  <a:lnTo>
                    <a:pt x="0" y="0"/>
                  </a:lnTo>
                </a:path>
              </a:pathLst>
            </a:custGeom>
            <a:ln w="9525" cap="flat">
              <a:solidFill>
                <a:srgbClr val="FFDB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4179147" y="2681425"/>
              <a:ext cx="0" cy="324669"/>
            </a:xfrm>
            <a:custGeom>
              <a:avLst/>
              <a:gdLst/>
              <a:ahLst/>
              <a:cxnLst/>
              <a:rect l="0" t="0" r="0" b="0"/>
              <a:pathLst>
                <a:path h="324669">
                  <a:moveTo>
                    <a:pt x="0" y="0"/>
                  </a:moveTo>
                  <a:lnTo>
                    <a:pt x="0" y="324669"/>
                  </a:lnTo>
                </a:path>
              </a:pathLst>
            </a:custGeom>
            <a:ln w="9525" cap="flat">
              <a:solidFill>
                <a:srgbClr val="FFDB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g97"/>
            <p:cNvSpPr/>
            <p:nvPr/>
          </p:nvSpPr>
          <p:spPr>
            <a:xfrm>
              <a:off x="3985762" y="2062476"/>
              <a:ext cx="386769" cy="618949"/>
            </a:xfrm>
            <a:custGeom>
              <a:avLst/>
              <a:gdLst/>
              <a:ahLst/>
              <a:cxnLst/>
              <a:rect l="0" t="0" r="0" b="0"/>
              <a:pathLst>
                <a:path w="386769" h="618949">
                  <a:moveTo>
                    <a:pt x="0" y="0"/>
                  </a:moveTo>
                  <a:lnTo>
                    <a:pt x="0" y="618949"/>
                  </a:lnTo>
                  <a:lnTo>
                    <a:pt x="386769" y="618949"/>
                  </a:lnTo>
                  <a:lnTo>
                    <a:pt x="386769" y="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9525" cap="flat">
              <a:solidFill>
                <a:srgbClr val="FFDB5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3985762" y="2497597"/>
              <a:ext cx="386769" cy="0"/>
            </a:xfrm>
            <a:custGeom>
              <a:avLst/>
              <a:gdLst/>
              <a:ahLst/>
              <a:cxnLst/>
              <a:rect l="0" t="0" r="0" b="0"/>
              <a:pathLst>
                <a:path w="386769">
                  <a:moveTo>
                    <a:pt x="0" y="0"/>
                  </a:moveTo>
                  <a:lnTo>
                    <a:pt x="386769" y="0"/>
                  </a:lnTo>
                </a:path>
              </a:pathLst>
            </a:custGeom>
            <a:ln w="9525" cap="flat">
              <a:solidFill>
                <a:srgbClr val="FFDB5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4927861" y="2038798"/>
              <a:ext cx="49651" cy="49651"/>
            </a:xfrm>
            <a:prstGeom prst="ellipse">
              <a:avLst/>
            </a:prstGeom>
            <a:solidFill>
              <a:srgbClr val="99540F">
                <a:alpha val="60000"/>
              </a:srgbClr>
            </a:solidFill>
            <a:ln w="9000" cap="rnd">
              <a:solidFill>
                <a:srgbClr val="99540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4927861" y="2976090"/>
              <a:ext cx="49651" cy="49651"/>
            </a:xfrm>
            <a:prstGeom prst="ellipse">
              <a:avLst/>
            </a:prstGeom>
            <a:solidFill>
              <a:srgbClr val="99540F">
                <a:alpha val="60000"/>
              </a:srgbClr>
            </a:solidFill>
            <a:ln w="9000" cap="rnd">
              <a:solidFill>
                <a:srgbClr val="99540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4952687" y="2373186"/>
              <a:ext cx="0" cy="134980"/>
            </a:xfrm>
            <a:custGeom>
              <a:avLst/>
              <a:gdLst/>
              <a:ahLst/>
              <a:cxnLst/>
              <a:rect l="0" t="0" r="0" b="0"/>
              <a:pathLst>
                <a:path h="134980">
                  <a:moveTo>
                    <a:pt x="0" y="134980"/>
                  </a:moveTo>
                  <a:lnTo>
                    <a:pt x="0" y="0"/>
                  </a:lnTo>
                </a:path>
              </a:pathLst>
            </a:custGeom>
            <a:ln w="9525" cap="flat">
              <a:solidFill>
                <a:srgbClr val="9954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4952687" y="2687273"/>
              <a:ext cx="0" cy="80307"/>
            </a:xfrm>
            <a:custGeom>
              <a:avLst/>
              <a:gdLst/>
              <a:ahLst/>
              <a:cxnLst/>
              <a:rect l="0" t="0" r="0" b="0"/>
              <a:pathLst>
                <a:path h="80307">
                  <a:moveTo>
                    <a:pt x="0" y="0"/>
                  </a:moveTo>
                  <a:lnTo>
                    <a:pt x="0" y="80307"/>
                  </a:lnTo>
                </a:path>
              </a:pathLst>
            </a:custGeom>
            <a:ln w="9525" cap="flat">
              <a:solidFill>
                <a:srgbClr val="9954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g103"/>
            <p:cNvSpPr/>
            <p:nvPr/>
          </p:nvSpPr>
          <p:spPr>
            <a:xfrm>
              <a:off x="4759302" y="2508167"/>
              <a:ext cx="386769" cy="179105"/>
            </a:xfrm>
            <a:custGeom>
              <a:avLst/>
              <a:gdLst/>
              <a:ahLst/>
              <a:cxnLst/>
              <a:rect l="0" t="0" r="0" b="0"/>
              <a:pathLst>
                <a:path w="386769" h="179105">
                  <a:moveTo>
                    <a:pt x="0" y="0"/>
                  </a:moveTo>
                  <a:lnTo>
                    <a:pt x="0" y="179105"/>
                  </a:lnTo>
                  <a:lnTo>
                    <a:pt x="386769" y="179105"/>
                  </a:lnTo>
                  <a:lnTo>
                    <a:pt x="386769" y="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9525" cap="flat">
              <a:solidFill>
                <a:srgbClr val="99540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4759302" y="2598698"/>
              <a:ext cx="386769" cy="0"/>
            </a:xfrm>
            <a:custGeom>
              <a:avLst/>
              <a:gdLst/>
              <a:ahLst/>
              <a:cxnLst/>
              <a:rect l="0" t="0" r="0" b="0"/>
              <a:pathLst>
                <a:path w="386769">
                  <a:moveTo>
                    <a:pt x="0" y="0"/>
                  </a:moveTo>
                  <a:lnTo>
                    <a:pt x="386769" y="0"/>
                  </a:lnTo>
                </a:path>
              </a:pathLst>
            </a:custGeom>
            <a:ln w="9525" cap="flat">
              <a:solidFill>
                <a:srgbClr val="99540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rc105"/>
            <p:cNvSpPr/>
            <p:nvPr/>
          </p:nvSpPr>
          <p:spPr>
            <a:xfrm>
              <a:off x="1394405" y="983989"/>
              <a:ext cx="4022405" cy="2118397"/>
            </a:xfrm>
            <a:prstGeom prst="rect">
              <a:avLst/>
            </a:prstGeom>
            <a:ln w="9525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1858529" y="31023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2632068" y="31023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3405608" y="31023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4179147" y="31023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4952687" y="310238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tx111"/>
            <p:cNvSpPr/>
            <p:nvPr/>
          </p:nvSpPr>
          <p:spPr>
            <a:xfrm>
              <a:off x="1689113" y="3160055"/>
              <a:ext cx="338832" cy="1504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Soil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17458" y="3162635"/>
              <a:ext cx="429220" cy="147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Root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140098" y="3160055"/>
              <a:ext cx="531018" cy="1504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Shoot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924998" y="3122154"/>
              <a:ext cx="508297" cy="188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Spike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715405" y="3160055"/>
              <a:ext cx="474563" cy="1504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Seed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1218765" y="2966247"/>
              <a:ext cx="113010" cy="1485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1218765" y="2581667"/>
              <a:ext cx="113010" cy="1460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1218765" y="2194607"/>
              <a:ext cx="113010" cy="1460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1218765" y="1804966"/>
              <a:ext cx="113010" cy="1486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1218765" y="1421081"/>
              <a:ext cx="113010" cy="1454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1218765" y="1033524"/>
              <a:ext cx="113010" cy="14595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2" name="pl122"/>
            <p:cNvSpPr/>
            <p:nvPr/>
          </p:nvSpPr>
          <p:spPr>
            <a:xfrm>
              <a:off x="1359610" y="304205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1359610" y="26549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1359610" y="22679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1359610" y="188086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1359610" y="14938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1359610" y="11067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tx128"/>
            <p:cNvSpPr/>
            <p:nvPr/>
          </p:nvSpPr>
          <p:spPr>
            <a:xfrm>
              <a:off x="2961579" y="3385499"/>
              <a:ext cx="888057" cy="1570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" sz="1700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Tissue</a:t>
              </a:r>
              <a:endParaRPr sz="17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29" name="tx129"/>
            <p:cNvSpPr/>
            <p:nvPr/>
          </p:nvSpPr>
          <p:spPr>
            <a:xfrm rot="-5400000">
              <a:off x="-492944" y="1941879"/>
              <a:ext cx="3060340" cy="2026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Alpha diversity (Shannon Index)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Presentación en pantalla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Sanz Puente, Irene</cp:lastModifiedBy>
  <cp:revision>3</cp:revision>
  <dcterms:created xsi:type="dcterms:W3CDTF">2017-02-13T16:18:36Z</dcterms:created>
  <dcterms:modified xsi:type="dcterms:W3CDTF">2025-06-12T13:57:40Z</dcterms:modified>
  <cp:category/>
</cp:coreProperties>
</file>