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EE5C8-9F77-4BC6-8343-1F9817D38B2D}" v="1" dt="2025-06-18T15:06:40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SP" userId="ff64284c8a45cb4a" providerId="LiveId" clId="{241EE5C8-9F77-4BC6-8343-1F9817D38B2D}"/>
    <pc:docChg chg="custSel modSld">
      <pc:chgData name="Irene SP" userId="ff64284c8a45cb4a" providerId="LiveId" clId="{241EE5C8-9F77-4BC6-8343-1F9817D38B2D}" dt="2025-06-18T15:06:48.982" v="4" actId="478"/>
      <pc:docMkLst>
        <pc:docMk/>
      </pc:docMkLst>
      <pc:sldChg chg="delSp modSp mod">
        <pc:chgData name="Irene SP" userId="ff64284c8a45cb4a" providerId="LiveId" clId="{241EE5C8-9F77-4BC6-8343-1F9817D38B2D}" dt="2025-06-18T15:06:48.982" v="4" actId="478"/>
        <pc:sldMkLst>
          <pc:docMk/>
          <pc:sldMk cId="0" sldId="256"/>
        </pc:sldMkLst>
        <pc:spChg chg="del">
          <ac:chgData name="Irene SP" userId="ff64284c8a45cb4a" providerId="LiveId" clId="{241EE5C8-9F77-4BC6-8343-1F9817D38B2D}" dt="2025-06-18T15:06:48.982" v="4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8.292" v="3" actId="478"/>
          <ac:spMkLst>
            <pc:docMk/>
            <pc:sldMk cId="0" sldId="256"/>
            <ac:spMk id="4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32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39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52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68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76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85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101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151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157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166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185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191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192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193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199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216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218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221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229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241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242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244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245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278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283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285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5.964" v="1" actId="478"/>
          <ac:spMkLst>
            <pc:docMk/>
            <pc:sldMk cId="0" sldId="256"/>
            <ac:spMk id="286" creationId="{00000000-0000-0000-0000-000000000000}"/>
          </ac:spMkLst>
        </pc:spChg>
        <pc:spChg chg="del">
          <ac:chgData name="Irene SP" userId="ff64284c8a45cb4a" providerId="LiveId" clId="{241EE5C8-9F77-4BC6-8343-1F9817D38B2D}" dt="2025-06-18T15:06:47.503" v="2" actId="478"/>
          <ac:spMkLst>
            <pc:docMk/>
            <pc:sldMk cId="0" sldId="256"/>
            <ac:spMk id="290" creationId="{00000000-0000-0000-0000-000000000000}"/>
          </ac:spMkLst>
        </pc:spChg>
        <pc:spChg chg="mod topLvl">
          <ac:chgData name="Irene SP" userId="ff64284c8a45cb4a" providerId="LiveId" clId="{241EE5C8-9F77-4BC6-8343-1F9817D38B2D}" dt="2025-06-18T15:06:40.694" v="0" actId="165"/>
          <ac:spMkLst>
            <pc:docMk/>
            <pc:sldMk cId="0" sldId="256"/>
            <ac:spMk id="29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c5"/>
          <p:cNvSpPr/>
          <p:nvPr/>
        </p:nvSpPr>
        <p:spPr>
          <a:xfrm>
            <a:off x="1734493" y="1316958"/>
            <a:ext cx="1975830" cy="545667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" name="pl6"/>
          <p:cNvSpPr/>
          <p:nvPr/>
        </p:nvSpPr>
        <p:spPr>
          <a:xfrm>
            <a:off x="2048830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387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7" name="pl7"/>
          <p:cNvSpPr/>
          <p:nvPr/>
        </p:nvSpPr>
        <p:spPr>
          <a:xfrm>
            <a:off x="2497882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387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8" name="pl8"/>
          <p:cNvSpPr/>
          <p:nvPr/>
        </p:nvSpPr>
        <p:spPr>
          <a:xfrm>
            <a:off x="2946934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387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9" name="pl9"/>
          <p:cNvSpPr/>
          <p:nvPr/>
        </p:nvSpPr>
        <p:spPr>
          <a:xfrm>
            <a:off x="3395987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3387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0" name="pl10"/>
          <p:cNvSpPr/>
          <p:nvPr/>
        </p:nvSpPr>
        <p:spPr>
          <a:xfrm>
            <a:off x="1734493" y="6144015"/>
            <a:ext cx="1975830" cy="0"/>
          </a:xfrm>
          <a:custGeom>
            <a:avLst/>
            <a:gdLst/>
            <a:ahLst/>
            <a:cxnLst/>
            <a:rect l="0" t="0" r="0" b="0"/>
            <a:pathLst>
              <a:path w="1975830">
                <a:moveTo>
                  <a:pt x="0" y="0"/>
                </a:moveTo>
                <a:lnTo>
                  <a:pt x="1975830" y="0"/>
                </a:lnTo>
                <a:lnTo>
                  <a:pt x="197583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1" name="pl11"/>
          <p:cNvSpPr/>
          <p:nvPr/>
        </p:nvSpPr>
        <p:spPr>
          <a:xfrm>
            <a:off x="1734493" y="5094655"/>
            <a:ext cx="1975830" cy="0"/>
          </a:xfrm>
          <a:custGeom>
            <a:avLst/>
            <a:gdLst/>
            <a:ahLst/>
            <a:cxnLst/>
            <a:rect l="0" t="0" r="0" b="0"/>
            <a:pathLst>
              <a:path w="1975830">
                <a:moveTo>
                  <a:pt x="0" y="0"/>
                </a:moveTo>
                <a:lnTo>
                  <a:pt x="1975830" y="0"/>
                </a:lnTo>
                <a:lnTo>
                  <a:pt x="197583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2" name="pl12"/>
          <p:cNvSpPr/>
          <p:nvPr/>
        </p:nvSpPr>
        <p:spPr>
          <a:xfrm>
            <a:off x="1734493" y="4045295"/>
            <a:ext cx="1975830" cy="0"/>
          </a:xfrm>
          <a:custGeom>
            <a:avLst/>
            <a:gdLst/>
            <a:ahLst/>
            <a:cxnLst/>
            <a:rect l="0" t="0" r="0" b="0"/>
            <a:pathLst>
              <a:path w="1975830">
                <a:moveTo>
                  <a:pt x="0" y="0"/>
                </a:moveTo>
                <a:lnTo>
                  <a:pt x="1975830" y="0"/>
                </a:lnTo>
                <a:lnTo>
                  <a:pt x="197583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3" name="pl13"/>
          <p:cNvSpPr/>
          <p:nvPr/>
        </p:nvSpPr>
        <p:spPr>
          <a:xfrm>
            <a:off x="1734493" y="2995935"/>
            <a:ext cx="1975830" cy="0"/>
          </a:xfrm>
          <a:custGeom>
            <a:avLst/>
            <a:gdLst/>
            <a:ahLst/>
            <a:cxnLst/>
            <a:rect l="0" t="0" r="0" b="0"/>
            <a:pathLst>
              <a:path w="1975830">
                <a:moveTo>
                  <a:pt x="0" y="0"/>
                </a:moveTo>
                <a:lnTo>
                  <a:pt x="1975830" y="0"/>
                </a:lnTo>
                <a:lnTo>
                  <a:pt x="197583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4" name="pl14"/>
          <p:cNvSpPr/>
          <p:nvPr/>
        </p:nvSpPr>
        <p:spPr>
          <a:xfrm>
            <a:off x="1734493" y="1946574"/>
            <a:ext cx="1975830" cy="0"/>
          </a:xfrm>
          <a:custGeom>
            <a:avLst/>
            <a:gdLst/>
            <a:ahLst/>
            <a:cxnLst/>
            <a:rect l="0" t="0" r="0" b="0"/>
            <a:pathLst>
              <a:path w="1975830">
                <a:moveTo>
                  <a:pt x="0" y="0"/>
                </a:moveTo>
                <a:lnTo>
                  <a:pt x="1975830" y="0"/>
                </a:lnTo>
                <a:lnTo>
                  <a:pt x="197583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5" name="pl15"/>
          <p:cNvSpPr/>
          <p:nvPr/>
        </p:nvSpPr>
        <p:spPr>
          <a:xfrm>
            <a:off x="1824304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6" name="pl16"/>
          <p:cNvSpPr/>
          <p:nvPr/>
        </p:nvSpPr>
        <p:spPr>
          <a:xfrm>
            <a:off x="2273356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7" name="pl17"/>
          <p:cNvSpPr/>
          <p:nvPr/>
        </p:nvSpPr>
        <p:spPr>
          <a:xfrm>
            <a:off x="2722408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8" name="pl18"/>
          <p:cNvSpPr/>
          <p:nvPr/>
        </p:nvSpPr>
        <p:spPr>
          <a:xfrm>
            <a:off x="3171461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" name="pl19"/>
          <p:cNvSpPr/>
          <p:nvPr/>
        </p:nvSpPr>
        <p:spPr>
          <a:xfrm>
            <a:off x="3620513" y="1316958"/>
            <a:ext cx="0" cy="5456673"/>
          </a:xfrm>
          <a:custGeom>
            <a:avLst/>
            <a:gdLst/>
            <a:ahLst/>
            <a:cxnLst/>
            <a:rect l="0" t="0" r="0" b="0"/>
            <a:pathLst>
              <a:path h="5456673">
                <a:moveTo>
                  <a:pt x="0" y="5456673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DEDED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" name="rc20"/>
          <p:cNvSpPr/>
          <p:nvPr/>
        </p:nvSpPr>
        <p:spPr>
          <a:xfrm>
            <a:off x="1824304" y="4779847"/>
            <a:ext cx="157707" cy="629616"/>
          </a:xfrm>
          <a:prstGeom prst="rect">
            <a:avLst/>
          </a:prstGeom>
          <a:solidFill>
            <a:srgbClr val="40E0D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" name="rc21"/>
          <p:cNvSpPr/>
          <p:nvPr/>
        </p:nvSpPr>
        <p:spPr>
          <a:xfrm>
            <a:off x="1824304" y="1631766"/>
            <a:ext cx="1076268" cy="629616"/>
          </a:xfrm>
          <a:prstGeom prst="rect">
            <a:avLst/>
          </a:prstGeom>
          <a:solidFill>
            <a:srgbClr val="8B4513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" name="rc22"/>
          <p:cNvSpPr/>
          <p:nvPr/>
        </p:nvSpPr>
        <p:spPr>
          <a:xfrm>
            <a:off x="1824304" y="3730487"/>
            <a:ext cx="376199" cy="629616"/>
          </a:xfrm>
          <a:prstGeom prst="rect">
            <a:avLst/>
          </a:prstGeom>
          <a:solidFill>
            <a:srgbClr val="228B22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" name="rc23"/>
          <p:cNvSpPr/>
          <p:nvPr/>
        </p:nvSpPr>
        <p:spPr>
          <a:xfrm>
            <a:off x="1824304" y="5829207"/>
            <a:ext cx="967" cy="629616"/>
          </a:xfrm>
          <a:prstGeom prst="rect">
            <a:avLst/>
          </a:prstGeom>
          <a:solidFill>
            <a:srgbClr val="8B897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4" name="rc24"/>
          <p:cNvSpPr/>
          <p:nvPr/>
        </p:nvSpPr>
        <p:spPr>
          <a:xfrm>
            <a:off x="1824304" y="2681127"/>
            <a:ext cx="793357" cy="629616"/>
          </a:xfrm>
          <a:prstGeom prst="rect">
            <a:avLst/>
          </a:prstGeom>
          <a:solidFill>
            <a:srgbClr val="FFD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" name="pl25"/>
          <p:cNvSpPr/>
          <p:nvPr/>
        </p:nvSpPr>
        <p:spPr>
          <a:xfrm>
            <a:off x="2054420" y="4989719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6" name="pl26"/>
          <p:cNvSpPr/>
          <p:nvPr/>
        </p:nvSpPr>
        <p:spPr>
          <a:xfrm>
            <a:off x="1909602" y="5094655"/>
            <a:ext cx="144817" cy="0"/>
          </a:xfrm>
          <a:custGeom>
            <a:avLst/>
            <a:gdLst/>
            <a:ahLst/>
            <a:cxnLst/>
            <a:rect l="0" t="0" r="0" b="0"/>
            <a:pathLst>
              <a:path w="144817">
                <a:moveTo>
                  <a:pt x="144817" y="0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7" name="pl27"/>
          <p:cNvSpPr/>
          <p:nvPr/>
        </p:nvSpPr>
        <p:spPr>
          <a:xfrm>
            <a:off x="1909602" y="4989719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8" name="pl28"/>
          <p:cNvSpPr/>
          <p:nvPr/>
        </p:nvSpPr>
        <p:spPr>
          <a:xfrm>
            <a:off x="3000101" y="1841638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" name="pl29"/>
          <p:cNvSpPr/>
          <p:nvPr/>
        </p:nvSpPr>
        <p:spPr>
          <a:xfrm>
            <a:off x="2801043" y="1946574"/>
            <a:ext cx="199058" cy="0"/>
          </a:xfrm>
          <a:custGeom>
            <a:avLst/>
            <a:gdLst/>
            <a:ahLst/>
            <a:cxnLst/>
            <a:rect l="0" t="0" r="0" b="0"/>
            <a:pathLst>
              <a:path w="199058">
                <a:moveTo>
                  <a:pt x="199058" y="0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" name="pl30"/>
          <p:cNvSpPr/>
          <p:nvPr/>
        </p:nvSpPr>
        <p:spPr>
          <a:xfrm>
            <a:off x="2801043" y="1841638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1" name="pl31"/>
          <p:cNvSpPr/>
          <p:nvPr/>
        </p:nvSpPr>
        <p:spPr>
          <a:xfrm>
            <a:off x="2330280" y="3940359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2" name="pl32"/>
          <p:cNvSpPr/>
          <p:nvPr/>
        </p:nvSpPr>
        <p:spPr>
          <a:xfrm>
            <a:off x="2070725" y="4045295"/>
            <a:ext cx="259554" cy="0"/>
          </a:xfrm>
          <a:custGeom>
            <a:avLst/>
            <a:gdLst/>
            <a:ahLst/>
            <a:cxnLst/>
            <a:rect l="0" t="0" r="0" b="0"/>
            <a:pathLst>
              <a:path w="259554">
                <a:moveTo>
                  <a:pt x="259554" y="0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3" name="pl33"/>
          <p:cNvSpPr/>
          <p:nvPr/>
        </p:nvSpPr>
        <p:spPr>
          <a:xfrm>
            <a:off x="2070725" y="3940359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4" name="pl34"/>
          <p:cNvSpPr/>
          <p:nvPr/>
        </p:nvSpPr>
        <p:spPr>
          <a:xfrm>
            <a:off x="1825862" y="6039079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5" name="pl35"/>
          <p:cNvSpPr/>
          <p:nvPr/>
        </p:nvSpPr>
        <p:spPr>
          <a:xfrm>
            <a:off x="1824681" y="6144015"/>
            <a:ext cx="1180" cy="0"/>
          </a:xfrm>
          <a:custGeom>
            <a:avLst/>
            <a:gdLst/>
            <a:ahLst/>
            <a:cxnLst/>
            <a:rect l="0" t="0" r="0" b="0"/>
            <a:pathLst>
              <a:path w="1180">
                <a:moveTo>
                  <a:pt x="1180" y="0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6" name="pl36"/>
          <p:cNvSpPr/>
          <p:nvPr/>
        </p:nvSpPr>
        <p:spPr>
          <a:xfrm>
            <a:off x="1824681" y="6039079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7" name="pl37"/>
          <p:cNvSpPr/>
          <p:nvPr/>
        </p:nvSpPr>
        <p:spPr>
          <a:xfrm>
            <a:off x="2796403" y="2890999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8" name="pl38"/>
          <p:cNvSpPr/>
          <p:nvPr/>
        </p:nvSpPr>
        <p:spPr>
          <a:xfrm>
            <a:off x="2438920" y="2995935"/>
            <a:ext cx="357483" cy="0"/>
          </a:xfrm>
          <a:custGeom>
            <a:avLst/>
            <a:gdLst/>
            <a:ahLst/>
            <a:cxnLst/>
            <a:rect l="0" t="0" r="0" b="0"/>
            <a:pathLst>
              <a:path w="357483">
                <a:moveTo>
                  <a:pt x="357483" y="0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9" name="pl39"/>
          <p:cNvSpPr/>
          <p:nvPr/>
        </p:nvSpPr>
        <p:spPr>
          <a:xfrm>
            <a:off x="2438920" y="2890999"/>
            <a:ext cx="0" cy="209872"/>
          </a:xfrm>
          <a:custGeom>
            <a:avLst/>
            <a:gdLst/>
            <a:ahLst/>
            <a:cxnLst/>
            <a:rect l="0" t="0" r="0" b="0"/>
            <a:pathLst>
              <a:path h="209872">
                <a:moveTo>
                  <a:pt x="0" y="209872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40" name="rc40"/>
          <p:cNvSpPr/>
          <p:nvPr/>
        </p:nvSpPr>
        <p:spPr>
          <a:xfrm>
            <a:off x="1734493" y="1316958"/>
            <a:ext cx="1975830" cy="5456673"/>
          </a:xfrm>
          <a:prstGeom prst="rect">
            <a:avLst/>
          </a:prstGeom>
          <a:ln w="13550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19" name="rc219"/>
          <p:cNvSpPr/>
          <p:nvPr/>
        </p:nvSpPr>
        <p:spPr>
          <a:xfrm>
            <a:off x="1734493" y="1040925"/>
            <a:ext cx="1975830" cy="276033"/>
          </a:xfrm>
          <a:prstGeom prst="rect">
            <a:avLst/>
          </a:prstGeom>
          <a:solidFill>
            <a:srgbClr val="D3D3D3">
              <a:alpha val="100000"/>
            </a:srgbClr>
          </a:solidFill>
          <a:ln w="13550" cap="rnd">
            <a:solidFill>
              <a:srgbClr val="BEBEBE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20" name="tx220"/>
          <p:cNvSpPr/>
          <p:nvPr/>
        </p:nvSpPr>
        <p:spPr>
          <a:xfrm>
            <a:off x="2391204" y="1113222"/>
            <a:ext cx="662409" cy="1293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 i="1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</a:rPr>
              <a:t>Pantoea</a:t>
            </a:r>
          </a:p>
        </p:txBody>
      </p:sp>
      <p:sp>
        <p:nvSpPr>
          <p:cNvPr id="231" name="pl231"/>
          <p:cNvSpPr/>
          <p:nvPr/>
        </p:nvSpPr>
        <p:spPr>
          <a:xfrm>
            <a:off x="1824304" y="6773631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2" name="pl232"/>
          <p:cNvSpPr/>
          <p:nvPr/>
        </p:nvSpPr>
        <p:spPr>
          <a:xfrm>
            <a:off x="2273356" y="6773631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3" name="pl233"/>
          <p:cNvSpPr/>
          <p:nvPr/>
        </p:nvSpPr>
        <p:spPr>
          <a:xfrm>
            <a:off x="2722408" y="6773631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4" name="pl234"/>
          <p:cNvSpPr/>
          <p:nvPr/>
        </p:nvSpPr>
        <p:spPr>
          <a:xfrm>
            <a:off x="3171461" y="6773631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5" name="pl235"/>
          <p:cNvSpPr/>
          <p:nvPr/>
        </p:nvSpPr>
        <p:spPr>
          <a:xfrm>
            <a:off x="3620513" y="6773631"/>
            <a:ext cx="0" cy="34794"/>
          </a:xfrm>
          <a:custGeom>
            <a:avLst/>
            <a:gdLst/>
            <a:ahLst/>
            <a:cxnLst/>
            <a:rect l="0" t="0" r="0" b="0"/>
            <a:pathLst>
              <a:path h="34794">
                <a:moveTo>
                  <a:pt x="0" y="34794"/>
                </a:moveTo>
                <a:lnTo>
                  <a:pt x="0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36" name="tx236"/>
          <p:cNvSpPr/>
          <p:nvPr/>
        </p:nvSpPr>
        <p:spPr>
          <a:xfrm>
            <a:off x="1778393" y="6833763"/>
            <a:ext cx="91820" cy="1206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37" name="tx237"/>
          <p:cNvSpPr/>
          <p:nvPr/>
        </p:nvSpPr>
        <p:spPr>
          <a:xfrm>
            <a:off x="2181535" y="6833763"/>
            <a:ext cx="183641" cy="1206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25</a:t>
            </a:r>
          </a:p>
        </p:txBody>
      </p:sp>
      <p:sp>
        <p:nvSpPr>
          <p:cNvPr id="238" name="tx238"/>
          <p:cNvSpPr/>
          <p:nvPr/>
        </p:nvSpPr>
        <p:spPr>
          <a:xfrm>
            <a:off x="2630587" y="6833763"/>
            <a:ext cx="183641" cy="1206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50</a:t>
            </a:r>
          </a:p>
        </p:txBody>
      </p:sp>
      <p:sp>
        <p:nvSpPr>
          <p:cNvPr id="239" name="tx239"/>
          <p:cNvSpPr/>
          <p:nvPr/>
        </p:nvSpPr>
        <p:spPr>
          <a:xfrm>
            <a:off x="3079640" y="6835778"/>
            <a:ext cx="183641" cy="11866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75</a:t>
            </a:r>
          </a:p>
        </p:txBody>
      </p:sp>
      <p:sp>
        <p:nvSpPr>
          <p:cNvPr id="240" name="tx240"/>
          <p:cNvSpPr/>
          <p:nvPr/>
        </p:nvSpPr>
        <p:spPr>
          <a:xfrm>
            <a:off x="3482782" y="6833763"/>
            <a:ext cx="275462" cy="1206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100</a:t>
            </a:r>
          </a:p>
        </p:txBody>
      </p:sp>
      <p:sp>
        <p:nvSpPr>
          <p:cNvPr id="291" name="tx291"/>
          <p:cNvSpPr/>
          <p:nvPr/>
        </p:nvSpPr>
        <p:spPr>
          <a:xfrm>
            <a:off x="1396562" y="6080894"/>
            <a:ext cx="275301" cy="1222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Soil</a:t>
            </a:r>
          </a:p>
        </p:txBody>
      </p:sp>
      <p:sp>
        <p:nvSpPr>
          <p:cNvPr id="292" name="tx292"/>
          <p:cNvSpPr/>
          <p:nvPr/>
        </p:nvSpPr>
        <p:spPr>
          <a:xfrm>
            <a:off x="1323122" y="5033629"/>
            <a:ext cx="348741" cy="12011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Root</a:t>
            </a:r>
          </a:p>
        </p:txBody>
      </p:sp>
      <p:sp>
        <p:nvSpPr>
          <p:cNvPr id="293" name="tx293"/>
          <p:cNvSpPr/>
          <p:nvPr/>
        </p:nvSpPr>
        <p:spPr>
          <a:xfrm>
            <a:off x="1240410" y="3982173"/>
            <a:ext cx="431452" cy="1222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Shoot</a:t>
            </a:r>
          </a:p>
        </p:txBody>
      </p:sp>
      <p:sp>
        <p:nvSpPr>
          <p:cNvPr id="294" name="tx294"/>
          <p:cNvSpPr/>
          <p:nvPr/>
        </p:nvSpPr>
        <p:spPr>
          <a:xfrm>
            <a:off x="1258871" y="2902018"/>
            <a:ext cx="412991" cy="15300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Spike</a:t>
            </a:r>
          </a:p>
        </p:txBody>
      </p:sp>
      <p:sp>
        <p:nvSpPr>
          <p:cNvPr id="295" name="tx295"/>
          <p:cNvSpPr/>
          <p:nvPr/>
        </p:nvSpPr>
        <p:spPr>
          <a:xfrm>
            <a:off x="1286280" y="1883453"/>
            <a:ext cx="385582" cy="12221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sz="130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Seed</a:t>
            </a:r>
          </a:p>
        </p:txBody>
      </p:sp>
      <p:sp>
        <p:nvSpPr>
          <p:cNvPr id="296" name="pl296"/>
          <p:cNvSpPr/>
          <p:nvPr/>
        </p:nvSpPr>
        <p:spPr>
          <a:xfrm>
            <a:off x="1699699" y="614401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7" name="pl297"/>
          <p:cNvSpPr/>
          <p:nvPr/>
        </p:nvSpPr>
        <p:spPr>
          <a:xfrm>
            <a:off x="1699699" y="509465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8" name="pl298"/>
          <p:cNvSpPr/>
          <p:nvPr/>
        </p:nvSpPr>
        <p:spPr>
          <a:xfrm>
            <a:off x="1699699" y="404529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99" name="pl299"/>
          <p:cNvSpPr/>
          <p:nvPr/>
        </p:nvSpPr>
        <p:spPr>
          <a:xfrm>
            <a:off x="1699699" y="299593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0" name="pl300"/>
          <p:cNvSpPr/>
          <p:nvPr/>
        </p:nvSpPr>
        <p:spPr>
          <a:xfrm>
            <a:off x="1699699" y="1946574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6775" cap="flat">
            <a:solidFill>
              <a:srgbClr val="B3B3B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302" name="tx302"/>
          <p:cNvSpPr/>
          <p:nvPr/>
        </p:nvSpPr>
        <p:spPr>
          <a:xfrm rot="16200000">
            <a:off x="841681" y="3980617"/>
            <a:ext cx="523676" cy="12935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400"/>
              </a:lnSpc>
              <a:spcBef>
                <a:spcPts val="0"/>
              </a:spcBef>
              <a:spcAft>
                <a:spcPts val="0"/>
              </a:spcAft>
            </a:pPr>
            <a:r>
              <a:rPr sz="14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Tissue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Presentación en pantalla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Sanz Puente, Irene</cp:lastModifiedBy>
  <cp:revision>3</cp:revision>
  <dcterms:created xsi:type="dcterms:W3CDTF">2017-02-13T16:18:36Z</dcterms:created>
  <dcterms:modified xsi:type="dcterms:W3CDTF">2025-06-18T15:06:49Z</dcterms:modified>
  <cp:category/>
</cp:coreProperties>
</file>