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67093-5E86-49B7-916C-56AD6D5080A5}" v="3" dt="2025-06-13T14:21:35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 SP" userId="ff64284c8a45cb4a" providerId="LiveId" clId="{C9B67093-5E86-49B7-916C-56AD6D5080A5}"/>
    <pc:docChg chg="undo custSel modSld">
      <pc:chgData name="Irene SP" userId="ff64284c8a45cb4a" providerId="LiveId" clId="{C9B67093-5E86-49B7-916C-56AD6D5080A5}" dt="2025-06-13T14:21:35.185" v="103" actId="164"/>
      <pc:docMkLst>
        <pc:docMk/>
      </pc:docMkLst>
      <pc:sldChg chg="addSp delSp modSp mod">
        <pc:chgData name="Irene SP" userId="ff64284c8a45cb4a" providerId="LiveId" clId="{C9B67093-5E86-49B7-916C-56AD6D5080A5}" dt="2025-06-13T14:21:35.185" v="103" actId="164"/>
        <pc:sldMkLst>
          <pc:docMk/>
          <pc:sldMk cId="0" sldId="256"/>
        </pc:sldMkLst>
        <pc:spChg chg="del mod">
          <ac:chgData name="Irene SP" userId="ff64284c8a45cb4a" providerId="LiveId" clId="{C9B67093-5E86-49B7-916C-56AD6D5080A5}" dt="2025-06-13T14:19:40.262" v="10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Irene SP" userId="ff64284c8a45cb4a" providerId="LiveId" clId="{C9B67093-5E86-49B7-916C-56AD6D5080A5}" dt="2025-06-13T14:19:33.705" v="6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Irene SP" userId="ff64284c8a45cb4a" providerId="LiveId" clId="{C9B67093-5E86-49B7-916C-56AD6D5080A5}" dt="2025-06-13T14:19:32.502" v="5" actId="478"/>
          <ac:spMkLst>
            <pc:docMk/>
            <pc:sldMk cId="0" sldId="256"/>
            <ac:spMk id="5" creationId="{00000000-0000-0000-0000-000000000000}"/>
          </ac:spMkLst>
        </pc:spChg>
        <pc:spChg chg="mod topLvl">
          <ac:chgData name="Irene SP" userId="ff64284c8a45cb4a" providerId="LiveId" clId="{C9B67093-5E86-49B7-916C-56AD6D5080A5}" dt="2025-06-13T14:21:35.185" v="103" actId="164"/>
          <ac:spMkLst>
            <pc:docMk/>
            <pc:sldMk cId="0" sldId="256"/>
            <ac:spMk id="16" creationId="{00000000-0000-0000-0000-000000000000}"/>
          </ac:spMkLst>
        </pc:spChg>
        <pc:spChg chg="mod">
          <ac:chgData name="Irene SP" userId="ff64284c8a45cb4a" providerId="LiveId" clId="{C9B67093-5E86-49B7-916C-56AD6D5080A5}" dt="2025-06-13T14:21:35.185" v="103" actId="164"/>
          <ac:spMkLst>
            <pc:docMk/>
            <pc:sldMk cId="0" sldId="256"/>
            <ac:spMk id="25" creationId="{00000000-0000-0000-0000-000000000000}"/>
          </ac:spMkLst>
        </pc:spChg>
        <pc:spChg chg="mod">
          <ac:chgData name="Irene SP" userId="ff64284c8a45cb4a" providerId="LiveId" clId="{C9B67093-5E86-49B7-916C-56AD6D5080A5}" dt="2025-06-13T14:21:22.191" v="100" actId="1035"/>
          <ac:spMkLst>
            <pc:docMk/>
            <pc:sldMk cId="0" sldId="256"/>
            <ac:spMk id="31" creationId="{00000000-0000-0000-0000-000000000000}"/>
          </ac:spMkLst>
        </pc:spChg>
        <pc:spChg chg="mod">
          <ac:chgData name="Irene SP" userId="ff64284c8a45cb4a" providerId="LiveId" clId="{C9B67093-5E86-49B7-916C-56AD6D5080A5}" dt="2025-06-13T14:21:22.191" v="100" actId="1035"/>
          <ac:spMkLst>
            <pc:docMk/>
            <pc:sldMk cId="0" sldId="256"/>
            <ac:spMk id="32" creationId="{00000000-0000-0000-0000-000000000000}"/>
          </ac:spMkLst>
        </pc:spChg>
        <pc:spChg chg="mod">
          <ac:chgData name="Irene SP" userId="ff64284c8a45cb4a" providerId="LiveId" clId="{C9B67093-5E86-49B7-916C-56AD6D5080A5}" dt="2025-06-13T14:21:22.191" v="100" actId="1035"/>
          <ac:spMkLst>
            <pc:docMk/>
            <pc:sldMk cId="0" sldId="256"/>
            <ac:spMk id="33" creationId="{00000000-0000-0000-0000-000000000000}"/>
          </ac:spMkLst>
        </pc:spChg>
        <pc:spChg chg="mod">
          <ac:chgData name="Irene SP" userId="ff64284c8a45cb4a" providerId="LiveId" clId="{C9B67093-5E86-49B7-916C-56AD6D5080A5}" dt="2025-06-13T14:21:25.514" v="101" actId="1076"/>
          <ac:spMkLst>
            <pc:docMk/>
            <pc:sldMk cId="0" sldId="256"/>
            <ac:spMk id="41" creationId="{00000000-0000-0000-0000-000000000000}"/>
          </ac:spMkLst>
        </pc:spChg>
        <pc:spChg chg="mod">
          <ac:chgData name="Irene SP" userId="ff64284c8a45cb4a" providerId="LiveId" clId="{C9B67093-5E86-49B7-916C-56AD6D5080A5}" dt="2025-06-13T14:19:52.559" v="13" actId="164"/>
          <ac:spMkLst>
            <pc:docMk/>
            <pc:sldMk cId="0" sldId="256"/>
            <ac:spMk id="43" creationId="{00000000-0000-0000-0000-000000000000}"/>
          </ac:spMkLst>
        </pc:spChg>
        <pc:spChg chg="mod">
          <ac:chgData name="Irene SP" userId="ff64284c8a45cb4a" providerId="LiveId" clId="{C9B67093-5E86-49B7-916C-56AD6D5080A5}" dt="2025-06-13T14:19:52.559" v="13" actId="164"/>
          <ac:spMkLst>
            <pc:docMk/>
            <pc:sldMk cId="0" sldId="256"/>
            <ac:spMk id="44" creationId="{00000000-0000-0000-0000-000000000000}"/>
          </ac:spMkLst>
        </pc:spChg>
        <pc:spChg chg="mod">
          <ac:chgData name="Irene SP" userId="ff64284c8a45cb4a" providerId="LiveId" clId="{C9B67093-5E86-49B7-916C-56AD6D5080A5}" dt="2025-06-13T14:19:52.559" v="13" actId="164"/>
          <ac:spMkLst>
            <pc:docMk/>
            <pc:sldMk cId="0" sldId="256"/>
            <ac:spMk id="49" creationId="{00000000-0000-0000-0000-000000000000}"/>
          </ac:spMkLst>
        </pc:spChg>
        <pc:spChg chg="mod">
          <ac:chgData name="Irene SP" userId="ff64284c8a45cb4a" providerId="LiveId" clId="{C9B67093-5E86-49B7-916C-56AD6D5080A5}" dt="2025-06-13T14:19:52.559" v="13" actId="164"/>
          <ac:spMkLst>
            <pc:docMk/>
            <pc:sldMk cId="0" sldId="256"/>
            <ac:spMk id="51" creationId="{00000000-0000-0000-0000-000000000000}"/>
          </ac:spMkLst>
        </pc:spChg>
        <pc:spChg chg="mod">
          <ac:chgData name="Irene SP" userId="ff64284c8a45cb4a" providerId="LiveId" clId="{C9B67093-5E86-49B7-916C-56AD6D5080A5}" dt="2025-06-13T14:19:52.559" v="13" actId="164"/>
          <ac:spMkLst>
            <pc:docMk/>
            <pc:sldMk cId="0" sldId="256"/>
            <ac:spMk id="54" creationId="{00000000-0000-0000-0000-000000000000}"/>
          </ac:spMkLst>
        </pc:spChg>
        <pc:spChg chg="mod">
          <ac:chgData name="Irene SP" userId="ff64284c8a45cb4a" providerId="LiveId" clId="{C9B67093-5E86-49B7-916C-56AD6D5080A5}" dt="2025-06-13T14:19:52.559" v="13" actId="164"/>
          <ac:spMkLst>
            <pc:docMk/>
            <pc:sldMk cId="0" sldId="256"/>
            <ac:spMk id="55" creationId="{00000000-0000-0000-0000-000000000000}"/>
          </ac:spMkLst>
        </pc:spChg>
        <pc:spChg chg="mod topLvl">
          <ac:chgData name="Irene SP" userId="ff64284c8a45cb4a" providerId="LiveId" clId="{C9B67093-5E86-49B7-916C-56AD6D5080A5}" dt="2025-06-13T14:19:52.559" v="13" actId="164"/>
          <ac:spMkLst>
            <pc:docMk/>
            <pc:sldMk cId="0" sldId="256"/>
            <ac:spMk id="58" creationId="{00000000-0000-0000-0000-000000000000}"/>
          </ac:spMkLst>
        </pc:spChg>
        <pc:spChg chg="mod">
          <ac:chgData name="Irene SP" userId="ff64284c8a45cb4a" providerId="LiveId" clId="{C9B67093-5E86-49B7-916C-56AD6D5080A5}" dt="2025-06-13T14:19:52.559" v="13" actId="164"/>
          <ac:spMkLst>
            <pc:docMk/>
            <pc:sldMk cId="0" sldId="256"/>
            <ac:spMk id="60" creationId="{00000000-0000-0000-0000-000000000000}"/>
          </ac:spMkLst>
        </pc:spChg>
        <pc:spChg chg="mod">
          <ac:chgData name="Irene SP" userId="ff64284c8a45cb4a" providerId="LiveId" clId="{C9B67093-5E86-49B7-916C-56AD6D5080A5}" dt="2025-06-13T14:19:52.559" v="13" actId="164"/>
          <ac:spMkLst>
            <pc:docMk/>
            <pc:sldMk cId="0" sldId="256"/>
            <ac:spMk id="62" creationId="{00000000-0000-0000-0000-000000000000}"/>
          </ac:spMkLst>
        </pc:spChg>
        <pc:spChg chg="mod">
          <ac:chgData name="Irene SP" userId="ff64284c8a45cb4a" providerId="LiveId" clId="{C9B67093-5E86-49B7-916C-56AD6D5080A5}" dt="2025-06-13T14:19:52.559" v="13" actId="164"/>
          <ac:spMkLst>
            <pc:docMk/>
            <pc:sldMk cId="0" sldId="256"/>
            <ac:spMk id="63" creationId="{00000000-0000-0000-0000-000000000000}"/>
          </ac:spMkLst>
        </pc:spChg>
        <pc:spChg chg="del">
          <ac:chgData name="Irene SP" userId="ff64284c8a45cb4a" providerId="LiveId" clId="{C9B67093-5E86-49B7-916C-56AD6D5080A5}" dt="2025-06-13T14:19:36.196" v="7" actId="478"/>
          <ac:spMkLst>
            <pc:docMk/>
            <pc:sldMk cId="0" sldId="256"/>
            <ac:spMk id="66" creationId="{00000000-0000-0000-0000-000000000000}"/>
          </ac:spMkLst>
        </pc:spChg>
        <pc:spChg chg="mod topLvl">
          <ac:chgData name="Irene SP" userId="ff64284c8a45cb4a" providerId="LiveId" clId="{C9B67093-5E86-49B7-916C-56AD6D5080A5}" dt="2025-06-13T14:21:35.185" v="103" actId="164"/>
          <ac:spMkLst>
            <pc:docMk/>
            <pc:sldMk cId="0" sldId="256"/>
            <ac:spMk id="71" creationId="{00000000-0000-0000-0000-000000000000}"/>
          </ac:spMkLst>
        </pc:spChg>
        <pc:spChg chg="mod topLvl">
          <ac:chgData name="Irene SP" userId="ff64284c8a45cb4a" providerId="LiveId" clId="{C9B67093-5E86-49B7-916C-56AD6D5080A5}" dt="2025-06-13T14:21:35.185" v="103" actId="164"/>
          <ac:spMkLst>
            <pc:docMk/>
            <pc:sldMk cId="0" sldId="256"/>
            <ac:spMk id="72" creationId="{00000000-0000-0000-0000-000000000000}"/>
          </ac:spMkLst>
        </pc:spChg>
        <pc:spChg chg="mod topLvl">
          <ac:chgData name="Irene SP" userId="ff64284c8a45cb4a" providerId="LiveId" clId="{C9B67093-5E86-49B7-916C-56AD6D5080A5}" dt="2025-06-13T14:21:35.185" v="103" actId="164"/>
          <ac:spMkLst>
            <pc:docMk/>
            <pc:sldMk cId="0" sldId="256"/>
            <ac:spMk id="91" creationId="{00000000-0000-0000-0000-000000000000}"/>
          </ac:spMkLst>
        </pc:spChg>
        <pc:spChg chg="mod topLvl">
          <ac:chgData name="Irene SP" userId="ff64284c8a45cb4a" providerId="LiveId" clId="{C9B67093-5E86-49B7-916C-56AD6D5080A5}" dt="2025-06-13T14:21:35.185" v="103" actId="164"/>
          <ac:spMkLst>
            <pc:docMk/>
            <pc:sldMk cId="0" sldId="256"/>
            <ac:spMk id="97" creationId="{00000000-0000-0000-0000-000000000000}"/>
          </ac:spMkLst>
        </pc:spChg>
        <pc:spChg chg="mod">
          <ac:chgData name="Irene SP" userId="ff64284c8a45cb4a" providerId="LiveId" clId="{C9B67093-5E86-49B7-916C-56AD6D5080A5}" dt="2025-06-13T14:21:35.185" v="103" actId="164"/>
          <ac:spMkLst>
            <pc:docMk/>
            <pc:sldMk cId="0" sldId="256"/>
            <ac:spMk id="102" creationId="{00000000-0000-0000-0000-000000000000}"/>
          </ac:spMkLst>
        </pc:spChg>
        <pc:spChg chg="mod topLvl">
          <ac:chgData name="Irene SP" userId="ff64284c8a45cb4a" providerId="LiveId" clId="{C9B67093-5E86-49B7-916C-56AD6D5080A5}" dt="2025-06-13T14:21:35.185" v="103" actId="164"/>
          <ac:spMkLst>
            <pc:docMk/>
            <pc:sldMk cId="0" sldId="256"/>
            <ac:spMk id="119" creationId="{00000000-0000-0000-0000-000000000000}"/>
          </ac:spMkLst>
        </pc:spChg>
        <pc:spChg chg="mod">
          <ac:chgData name="Irene SP" userId="ff64284c8a45cb4a" providerId="LiveId" clId="{C9B67093-5E86-49B7-916C-56AD6D5080A5}" dt="2025-06-13T14:21:35.185" v="103" actId="164"/>
          <ac:spMkLst>
            <pc:docMk/>
            <pc:sldMk cId="0" sldId="256"/>
            <ac:spMk id="121" creationId="{00000000-0000-0000-0000-000000000000}"/>
          </ac:spMkLst>
        </pc:spChg>
        <pc:spChg chg="mod topLvl">
          <ac:chgData name="Irene SP" userId="ff64284c8a45cb4a" providerId="LiveId" clId="{C9B67093-5E86-49B7-916C-56AD6D5080A5}" dt="2025-06-13T14:21:35.185" v="103" actId="164"/>
          <ac:spMkLst>
            <pc:docMk/>
            <pc:sldMk cId="0" sldId="256"/>
            <ac:spMk id="147" creationId="{00000000-0000-0000-0000-000000000000}"/>
          </ac:spMkLst>
        </pc:spChg>
        <pc:spChg chg="mod">
          <ac:chgData name="Irene SP" userId="ff64284c8a45cb4a" providerId="LiveId" clId="{C9B67093-5E86-49B7-916C-56AD6D5080A5}" dt="2025-06-13T14:20:43.273" v="69" actId="1038"/>
          <ac:spMkLst>
            <pc:docMk/>
            <pc:sldMk cId="0" sldId="256"/>
            <ac:spMk id="156" creationId="{00000000-0000-0000-0000-000000000000}"/>
          </ac:spMkLst>
        </pc:spChg>
        <pc:spChg chg="mod">
          <ac:chgData name="Irene SP" userId="ff64284c8a45cb4a" providerId="LiveId" clId="{C9B67093-5E86-49B7-916C-56AD6D5080A5}" dt="2025-06-13T14:20:52.847" v="79" actId="1038"/>
          <ac:spMkLst>
            <pc:docMk/>
            <pc:sldMk cId="0" sldId="256"/>
            <ac:spMk id="157" creationId="{00000000-0000-0000-0000-000000000000}"/>
          </ac:spMkLst>
        </pc:spChg>
        <pc:spChg chg="mod">
          <ac:chgData name="Irene SP" userId="ff64284c8a45cb4a" providerId="LiveId" clId="{C9B67093-5E86-49B7-916C-56AD6D5080A5}" dt="2025-06-13T14:20:52.847" v="79" actId="1038"/>
          <ac:spMkLst>
            <pc:docMk/>
            <pc:sldMk cId="0" sldId="256"/>
            <ac:spMk id="158" creationId="{00000000-0000-0000-0000-000000000000}"/>
          </ac:spMkLst>
        </pc:spChg>
        <pc:spChg chg="mod">
          <ac:chgData name="Irene SP" userId="ff64284c8a45cb4a" providerId="LiveId" clId="{C9B67093-5E86-49B7-916C-56AD6D5080A5}" dt="2025-06-13T14:20:52.847" v="79" actId="1038"/>
          <ac:spMkLst>
            <pc:docMk/>
            <pc:sldMk cId="0" sldId="256"/>
            <ac:spMk id="159" creationId="{00000000-0000-0000-0000-000000000000}"/>
          </ac:spMkLst>
        </pc:spChg>
        <pc:spChg chg="mod">
          <ac:chgData name="Irene SP" userId="ff64284c8a45cb4a" providerId="LiveId" clId="{C9B67093-5E86-49B7-916C-56AD6D5080A5}" dt="2025-06-13T14:20:52.847" v="79" actId="1038"/>
          <ac:spMkLst>
            <pc:docMk/>
            <pc:sldMk cId="0" sldId="256"/>
            <ac:spMk id="160" creationId="{00000000-0000-0000-0000-000000000000}"/>
          </ac:spMkLst>
        </pc:spChg>
        <pc:spChg chg="mod">
          <ac:chgData name="Irene SP" userId="ff64284c8a45cb4a" providerId="LiveId" clId="{C9B67093-5E86-49B7-916C-56AD6D5080A5}" dt="2025-06-13T14:20:52.847" v="79" actId="1038"/>
          <ac:spMkLst>
            <pc:docMk/>
            <pc:sldMk cId="0" sldId="256"/>
            <ac:spMk id="161" creationId="{00000000-0000-0000-0000-000000000000}"/>
          </ac:spMkLst>
        </pc:spChg>
        <pc:spChg chg="mod">
          <ac:chgData name="Irene SP" userId="ff64284c8a45cb4a" providerId="LiveId" clId="{C9B67093-5E86-49B7-916C-56AD6D5080A5}" dt="2025-06-13T14:20:52.847" v="79" actId="1038"/>
          <ac:spMkLst>
            <pc:docMk/>
            <pc:sldMk cId="0" sldId="256"/>
            <ac:spMk id="162" creationId="{00000000-0000-0000-0000-000000000000}"/>
          </ac:spMkLst>
        </pc:spChg>
        <pc:spChg chg="mod">
          <ac:chgData name="Irene SP" userId="ff64284c8a45cb4a" providerId="LiveId" clId="{C9B67093-5E86-49B7-916C-56AD6D5080A5}" dt="2025-06-13T14:20:52.847" v="79" actId="1038"/>
          <ac:spMkLst>
            <pc:docMk/>
            <pc:sldMk cId="0" sldId="256"/>
            <ac:spMk id="163" creationId="{00000000-0000-0000-0000-000000000000}"/>
          </ac:spMkLst>
        </pc:spChg>
        <pc:spChg chg="mod">
          <ac:chgData name="Irene SP" userId="ff64284c8a45cb4a" providerId="LiveId" clId="{C9B67093-5E86-49B7-916C-56AD6D5080A5}" dt="2025-06-13T14:20:52.847" v="79" actId="1038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Irene SP" userId="ff64284c8a45cb4a" providerId="LiveId" clId="{C9B67093-5E86-49B7-916C-56AD6D5080A5}" dt="2025-06-13T14:20:27.479" v="34" actId="1037"/>
          <ac:spMkLst>
            <pc:docMk/>
            <pc:sldMk cId="0" sldId="256"/>
            <ac:spMk id="165" creationId="{00000000-0000-0000-0000-000000000000}"/>
          </ac:spMkLst>
        </pc:spChg>
        <pc:spChg chg="del">
          <ac:chgData name="Irene SP" userId="ff64284c8a45cb4a" providerId="LiveId" clId="{C9B67093-5E86-49B7-916C-56AD6D5080A5}" dt="2025-06-13T14:19:47.585" v="12" actId="478"/>
          <ac:spMkLst>
            <pc:docMk/>
            <pc:sldMk cId="0" sldId="256"/>
            <ac:spMk id="173" creationId="{00000000-0000-0000-0000-000000000000}"/>
          </ac:spMkLst>
        </pc:spChg>
        <pc:spChg chg="del">
          <ac:chgData name="Irene SP" userId="ff64284c8a45cb4a" providerId="LiveId" clId="{C9B67093-5E86-49B7-916C-56AD6D5080A5}" dt="2025-06-13T14:19:43.392" v="11" actId="478"/>
          <ac:spMkLst>
            <pc:docMk/>
            <pc:sldMk cId="0" sldId="256"/>
            <ac:spMk id="174" creationId="{00000000-0000-0000-0000-000000000000}"/>
          </ac:spMkLst>
        </pc:spChg>
        <pc:spChg chg="del mod topLvl">
          <ac:chgData name="Irene SP" userId="ff64284c8a45cb4a" providerId="LiveId" clId="{C9B67093-5E86-49B7-916C-56AD6D5080A5}" dt="2025-06-13T14:19:47.585" v="12" actId="478"/>
          <ac:spMkLst>
            <pc:docMk/>
            <pc:sldMk cId="0" sldId="256"/>
            <ac:spMk id="175" creationId="{00000000-0000-0000-0000-000000000000}"/>
          </ac:spMkLst>
        </pc:spChg>
        <pc:spChg chg="del">
          <ac:chgData name="Irene SP" userId="ff64284c8a45cb4a" providerId="LiveId" clId="{C9B67093-5E86-49B7-916C-56AD6D5080A5}" dt="2025-06-13T14:19:43.392" v="11" actId="478"/>
          <ac:spMkLst>
            <pc:docMk/>
            <pc:sldMk cId="0" sldId="256"/>
            <ac:spMk id="176" creationId="{00000000-0000-0000-0000-000000000000}"/>
          </ac:spMkLst>
        </pc:spChg>
        <pc:spChg chg="del">
          <ac:chgData name="Irene SP" userId="ff64284c8a45cb4a" providerId="LiveId" clId="{C9B67093-5E86-49B7-916C-56AD6D5080A5}" dt="2025-06-13T14:19:43.392" v="11" actId="478"/>
          <ac:spMkLst>
            <pc:docMk/>
            <pc:sldMk cId="0" sldId="256"/>
            <ac:spMk id="177" creationId="{00000000-0000-0000-0000-000000000000}"/>
          </ac:spMkLst>
        </pc:spChg>
        <pc:spChg chg="del">
          <ac:chgData name="Irene SP" userId="ff64284c8a45cb4a" providerId="LiveId" clId="{C9B67093-5E86-49B7-916C-56AD6D5080A5}" dt="2025-06-13T14:19:47.585" v="12" actId="478"/>
          <ac:spMkLst>
            <pc:docMk/>
            <pc:sldMk cId="0" sldId="256"/>
            <ac:spMk id="178" creationId="{00000000-0000-0000-0000-000000000000}"/>
          </ac:spMkLst>
        </pc:spChg>
        <pc:spChg chg="del">
          <ac:chgData name="Irene SP" userId="ff64284c8a45cb4a" providerId="LiveId" clId="{C9B67093-5E86-49B7-916C-56AD6D5080A5}" dt="2025-06-13T14:19:43.392" v="11" actId="478"/>
          <ac:spMkLst>
            <pc:docMk/>
            <pc:sldMk cId="0" sldId="256"/>
            <ac:spMk id="179" creationId="{00000000-0000-0000-0000-000000000000}"/>
          </ac:spMkLst>
        </pc:spChg>
        <pc:spChg chg="mod">
          <ac:chgData name="Irene SP" userId="ff64284c8a45cb4a" providerId="LiveId" clId="{C9B67093-5E86-49B7-916C-56AD6D5080A5}" dt="2025-06-13T14:21:30.644" v="102" actId="1076"/>
          <ac:spMkLst>
            <pc:docMk/>
            <pc:sldMk cId="0" sldId="256"/>
            <ac:spMk id="180" creationId="{00000000-0000-0000-0000-000000000000}"/>
          </ac:spMkLst>
        </pc:spChg>
        <pc:spChg chg="del mod topLvl">
          <ac:chgData name="Irene SP" userId="ff64284c8a45cb4a" providerId="LiveId" clId="{C9B67093-5E86-49B7-916C-56AD6D5080A5}" dt="2025-06-13T14:19:31.262" v="4" actId="478"/>
          <ac:spMkLst>
            <pc:docMk/>
            <pc:sldMk cId="0" sldId="256"/>
            <ac:spMk id="181" creationId="{00000000-0000-0000-0000-000000000000}"/>
          </ac:spMkLst>
        </pc:spChg>
        <pc:spChg chg="del">
          <ac:chgData name="Irene SP" userId="ff64284c8a45cb4a" providerId="LiveId" clId="{C9B67093-5E86-49B7-916C-56AD6D5080A5}" dt="2025-06-13T14:21:17.329" v="95" actId="478"/>
          <ac:spMkLst>
            <pc:docMk/>
            <pc:sldMk cId="0" sldId="256"/>
            <ac:spMk id="182" creationId="{00000000-0000-0000-0000-000000000000}"/>
          </ac:spMkLst>
        </pc:spChg>
        <pc:grpChg chg="mod">
          <ac:chgData name="Irene SP" userId="ff64284c8a45cb4a" providerId="LiveId" clId="{C9B67093-5E86-49B7-916C-56AD6D5080A5}" dt="2025-06-13T14:19:21.148" v="1" actId="1076"/>
          <ac:grpSpMkLst>
            <pc:docMk/>
            <pc:sldMk cId="0" sldId="256"/>
            <ac:grpSpMk id="2" creationId="{00000000-0000-0000-0000-000000000000}"/>
          </ac:grpSpMkLst>
        </pc:grpChg>
        <pc:grpChg chg="mod">
          <ac:chgData name="Irene SP" userId="ff64284c8a45cb4a" providerId="LiveId" clId="{C9B67093-5E86-49B7-916C-56AD6D5080A5}" dt="2025-06-13T14:19:57.273" v="15" actId="1076"/>
          <ac:grpSpMkLst>
            <pc:docMk/>
            <pc:sldMk cId="0" sldId="256"/>
            <ac:grpSpMk id="183" creationId="{D4A26FA1-8E95-1824-A6AB-C1495EA1C9F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upo 183">
            <a:extLst>
              <a:ext uri="{FF2B5EF4-FFF2-40B4-BE49-F238E27FC236}">
                <a16:creationId xmlns:a16="http://schemas.microsoft.com/office/drawing/2014/main" id="{0EBF2DC0-A7E8-6596-872F-599B25244BE3}"/>
              </a:ext>
            </a:extLst>
          </p:cNvPr>
          <p:cNvGrpSpPr/>
          <p:nvPr/>
        </p:nvGrpSpPr>
        <p:grpSpPr>
          <a:xfrm>
            <a:off x="2865145" y="1171667"/>
            <a:ext cx="6512035" cy="2116910"/>
            <a:chOff x="2865145" y="1171667"/>
            <a:chExt cx="6512035" cy="2116910"/>
          </a:xfrm>
        </p:grpSpPr>
        <p:sp>
          <p:nvSpPr>
            <p:cNvPr id="6" name="pl6"/>
            <p:cNvSpPr/>
            <p:nvPr/>
          </p:nvSpPr>
          <p:spPr>
            <a:xfrm>
              <a:off x="3310547" y="2138378"/>
              <a:ext cx="4621549" cy="0"/>
            </a:xfrm>
            <a:custGeom>
              <a:avLst/>
              <a:gdLst/>
              <a:ahLst/>
              <a:cxnLst/>
              <a:rect l="0" t="0" r="0" b="0"/>
              <a:pathLst>
                <a:path w="8743227">
                  <a:moveTo>
                    <a:pt x="0" y="0"/>
                  </a:moveTo>
                  <a:lnTo>
                    <a:pt x="8743227" y="0"/>
                  </a:lnTo>
                  <a:lnTo>
                    <a:pt x="87432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310547" y="1877105"/>
              <a:ext cx="4621549" cy="0"/>
            </a:xfrm>
            <a:custGeom>
              <a:avLst/>
              <a:gdLst/>
              <a:ahLst/>
              <a:cxnLst/>
              <a:rect l="0" t="0" r="0" b="0"/>
              <a:pathLst>
                <a:path w="8743227">
                  <a:moveTo>
                    <a:pt x="0" y="0"/>
                  </a:moveTo>
                  <a:lnTo>
                    <a:pt x="8743227" y="0"/>
                  </a:lnTo>
                  <a:lnTo>
                    <a:pt x="87432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310547" y="1615831"/>
              <a:ext cx="4621549" cy="0"/>
            </a:xfrm>
            <a:custGeom>
              <a:avLst/>
              <a:gdLst/>
              <a:ahLst/>
              <a:cxnLst/>
              <a:rect l="0" t="0" r="0" b="0"/>
              <a:pathLst>
                <a:path w="8743227">
                  <a:moveTo>
                    <a:pt x="0" y="0"/>
                  </a:moveTo>
                  <a:lnTo>
                    <a:pt x="8743227" y="0"/>
                  </a:lnTo>
                  <a:lnTo>
                    <a:pt x="87432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310547" y="1354558"/>
              <a:ext cx="4621549" cy="0"/>
            </a:xfrm>
            <a:custGeom>
              <a:avLst/>
              <a:gdLst/>
              <a:ahLst/>
              <a:cxnLst/>
              <a:rect l="0" t="0" r="0" b="0"/>
              <a:pathLst>
                <a:path w="8743227">
                  <a:moveTo>
                    <a:pt x="0" y="0"/>
                  </a:moveTo>
                  <a:lnTo>
                    <a:pt x="8743227" y="0"/>
                  </a:lnTo>
                  <a:lnTo>
                    <a:pt x="874322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310547" y="2269014"/>
              <a:ext cx="4621549" cy="0"/>
            </a:xfrm>
            <a:custGeom>
              <a:avLst/>
              <a:gdLst/>
              <a:ahLst/>
              <a:cxnLst/>
              <a:rect l="0" t="0" r="0" b="0"/>
              <a:pathLst>
                <a:path w="8743227">
                  <a:moveTo>
                    <a:pt x="0" y="0"/>
                  </a:moveTo>
                  <a:lnTo>
                    <a:pt x="8743227" y="0"/>
                  </a:lnTo>
                  <a:lnTo>
                    <a:pt x="87432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310547" y="2007741"/>
              <a:ext cx="4621549" cy="0"/>
            </a:xfrm>
            <a:custGeom>
              <a:avLst/>
              <a:gdLst/>
              <a:ahLst/>
              <a:cxnLst/>
              <a:rect l="0" t="0" r="0" b="0"/>
              <a:pathLst>
                <a:path w="8743227">
                  <a:moveTo>
                    <a:pt x="0" y="0"/>
                  </a:moveTo>
                  <a:lnTo>
                    <a:pt x="8743227" y="0"/>
                  </a:lnTo>
                  <a:lnTo>
                    <a:pt x="87432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310547" y="1746468"/>
              <a:ext cx="4621549" cy="0"/>
            </a:xfrm>
            <a:custGeom>
              <a:avLst/>
              <a:gdLst/>
              <a:ahLst/>
              <a:cxnLst/>
              <a:rect l="0" t="0" r="0" b="0"/>
              <a:pathLst>
                <a:path w="8743227">
                  <a:moveTo>
                    <a:pt x="0" y="0"/>
                  </a:moveTo>
                  <a:lnTo>
                    <a:pt x="8743227" y="0"/>
                  </a:lnTo>
                  <a:lnTo>
                    <a:pt x="87432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310547" y="1485195"/>
              <a:ext cx="4621549" cy="0"/>
            </a:xfrm>
            <a:custGeom>
              <a:avLst/>
              <a:gdLst/>
              <a:ahLst/>
              <a:cxnLst/>
              <a:rect l="0" t="0" r="0" b="0"/>
              <a:pathLst>
                <a:path w="8743227">
                  <a:moveTo>
                    <a:pt x="0" y="0"/>
                  </a:moveTo>
                  <a:lnTo>
                    <a:pt x="8743227" y="0"/>
                  </a:lnTo>
                  <a:lnTo>
                    <a:pt x="87432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310547" y="1223922"/>
              <a:ext cx="4621549" cy="0"/>
            </a:xfrm>
            <a:custGeom>
              <a:avLst/>
              <a:gdLst/>
              <a:ahLst/>
              <a:cxnLst/>
              <a:rect l="0" t="0" r="0" b="0"/>
              <a:pathLst>
                <a:path w="8743227">
                  <a:moveTo>
                    <a:pt x="0" y="0"/>
                  </a:moveTo>
                  <a:lnTo>
                    <a:pt x="8743227" y="0"/>
                  </a:lnTo>
                  <a:lnTo>
                    <a:pt x="874322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695676" y="1171667"/>
              <a:ext cx="0" cy="1149601"/>
            </a:xfrm>
            <a:custGeom>
              <a:avLst/>
              <a:gdLst/>
              <a:ahLst/>
              <a:cxnLst/>
              <a:rect l="0" t="0" r="0" b="0"/>
              <a:pathLst>
                <a:path h="3409796">
                  <a:moveTo>
                    <a:pt x="0" y="34097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337558" y="1171667"/>
              <a:ext cx="0" cy="1149601"/>
            </a:xfrm>
            <a:custGeom>
              <a:avLst/>
              <a:gdLst/>
              <a:ahLst/>
              <a:cxnLst/>
              <a:rect l="0" t="0" r="0" b="0"/>
              <a:pathLst>
                <a:path h="3409796">
                  <a:moveTo>
                    <a:pt x="0" y="34097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979439" y="1171667"/>
              <a:ext cx="0" cy="1149601"/>
            </a:xfrm>
            <a:custGeom>
              <a:avLst/>
              <a:gdLst/>
              <a:ahLst/>
              <a:cxnLst/>
              <a:rect l="0" t="0" r="0" b="0"/>
              <a:pathLst>
                <a:path h="3409796">
                  <a:moveTo>
                    <a:pt x="0" y="34097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621322" y="1171667"/>
              <a:ext cx="0" cy="1149601"/>
            </a:xfrm>
            <a:custGeom>
              <a:avLst/>
              <a:gdLst/>
              <a:ahLst/>
              <a:cxnLst/>
              <a:rect l="0" t="0" r="0" b="0"/>
              <a:pathLst>
                <a:path h="3409796">
                  <a:moveTo>
                    <a:pt x="0" y="34097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263203" y="1171667"/>
              <a:ext cx="0" cy="1149601"/>
            </a:xfrm>
            <a:custGeom>
              <a:avLst/>
              <a:gdLst/>
              <a:ahLst/>
              <a:cxnLst/>
              <a:rect l="0" t="0" r="0" b="0"/>
              <a:pathLst>
                <a:path h="3409796">
                  <a:moveTo>
                    <a:pt x="0" y="34097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905085" y="1171667"/>
              <a:ext cx="0" cy="1149601"/>
            </a:xfrm>
            <a:custGeom>
              <a:avLst/>
              <a:gdLst/>
              <a:ahLst/>
              <a:cxnLst/>
              <a:rect l="0" t="0" r="0" b="0"/>
              <a:pathLst>
                <a:path h="3409796">
                  <a:moveTo>
                    <a:pt x="0" y="34097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546967" y="1171667"/>
              <a:ext cx="0" cy="1149601"/>
            </a:xfrm>
            <a:custGeom>
              <a:avLst/>
              <a:gdLst/>
              <a:ahLst/>
              <a:cxnLst/>
              <a:rect l="0" t="0" r="0" b="0"/>
              <a:pathLst>
                <a:path h="3409796">
                  <a:moveTo>
                    <a:pt x="0" y="34097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5332475" y="1223922"/>
              <a:ext cx="577693" cy="10450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7258120" y="1746468"/>
              <a:ext cx="577693" cy="52254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6616238" y="1746468"/>
              <a:ext cx="577693" cy="52254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4690593" y="1223922"/>
              <a:ext cx="577693" cy="10450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4048711" y="1223922"/>
              <a:ext cx="577693" cy="10450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406829" y="1223922"/>
              <a:ext cx="577693" cy="10450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5974356" y="1746468"/>
              <a:ext cx="577693" cy="52254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4958831" y="1338252"/>
              <a:ext cx="41216" cy="339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75068" y="1338252"/>
              <a:ext cx="41216" cy="339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242595" y="1659644"/>
              <a:ext cx="41216" cy="339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4477" y="1659644"/>
              <a:ext cx="41216" cy="339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6359" y="1659644"/>
              <a:ext cx="41216" cy="339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00713" y="1338252"/>
              <a:ext cx="41216" cy="339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16950" y="1338252"/>
              <a:ext cx="41216" cy="339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195319" y="2254958"/>
              <a:ext cx="82122" cy="27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195319" y="1993685"/>
              <a:ext cx="82122" cy="27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195319" y="1732412"/>
              <a:ext cx="82122" cy="27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195319" y="1471139"/>
              <a:ext cx="82122" cy="27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195319" y="1209866"/>
              <a:ext cx="82122" cy="27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41" name="tx41"/>
            <p:cNvSpPr/>
            <p:nvPr/>
          </p:nvSpPr>
          <p:spPr>
            <a:xfrm rot="16200000">
              <a:off x="2915580" y="1705081"/>
              <a:ext cx="348186" cy="546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Intersection Size</a:t>
              </a:r>
            </a:p>
          </p:txBody>
        </p:sp>
        <p:grpSp>
          <p:nvGrpSpPr>
            <p:cNvPr id="183" name="Grupo 182">
              <a:extLst>
                <a:ext uri="{FF2B5EF4-FFF2-40B4-BE49-F238E27FC236}">
                  <a16:creationId xmlns:a16="http://schemas.microsoft.com/office/drawing/2014/main" id="{D4A26FA1-8E95-1824-A6AB-C1495EA1C9FA}"/>
                </a:ext>
              </a:extLst>
            </p:cNvPr>
            <p:cNvGrpSpPr/>
            <p:nvPr/>
          </p:nvGrpSpPr>
          <p:grpSpPr>
            <a:xfrm flipH="1">
              <a:off x="7949849" y="2458910"/>
              <a:ext cx="1427331" cy="767006"/>
              <a:chOff x="847535" y="2458910"/>
              <a:chExt cx="1980664" cy="767006"/>
            </a:xfrm>
          </p:grpSpPr>
          <p:sp>
            <p:nvSpPr>
              <p:cNvPr id="42" name="pl42"/>
              <p:cNvSpPr/>
              <p:nvPr/>
            </p:nvSpPr>
            <p:spPr>
              <a:xfrm>
                <a:off x="2438068" y="2458910"/>
                <a:ext cx="0" cy="574801"/>
              </a:xfrm>
              <a:custGeom>
                <a:avLst/>
                <a:gdLst/>
                <a:ahLst/>
                <a:cxnLst/>
                <a:rect l="0" t="0" r="0" b="0"/>
                <a:pathLst>
                  <a:path h="1704898">
                    <a:moveTo>
                      <a:pt x="0" y="170489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pl43"/>
              <p:cNvSpPr/>
              <p:nvPr/>
            </p:nvSpPr>
            <p:spPr>
              <a:xfrm>
                <a:off x="1837867" y="2458910"/>
                <a:ext cx="0" cy="574801"/>
              </a:xfrm>
              <a:custGeom>
                <a:avLst/>
                <a:gdLst/>
                <a:ahLst/>
                <a:cxnLst/>
                <a:rect l="0" t="0" r="0" b="0"/>
                <a:pathLst>
                  <a:path h="1704898">
                    <a:moveTo>
                      <a:pt x="0" y="170489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pl44"/>
              <p:cNvSpPr/>
              <p:nvPr/>
            </p:nvSpPr>
            <p:spPr>
              <a:xfrm>
                <a:off x="1237666" y="2458910"/>
                <a:ext cx="0" cy="574801"/>
              </a:xfrm>
              <a:custGeom>
                <a:avLst/>
                <a:gdLst/>
                <a:ahLst/>
                <a:cxnLst/>
                <a:rect l="0" t="0" r="0" b="0"/>
                <a:pathLst>
                  <a:path h="1704898">
                    <a:moveTo>
                      <a:pt x="0" y="170489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6775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5"/>
              <p:cNvSpPr/>
              <p:nvPr/>
            </p:nvSpPr>
            <p:spPr>
              <a:xfrm>
                <a:off x="847535" y="2951596"/>
                <a:ext cx="198066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747097">
                    <a:moveTo>
                      <a:pt x="0" y="0"/>
                    </a:moveTo>
                    <a:lnTo>
                      <a:pt x="3747097" y="0"/>
                    </a:lnTo>
                    <a:lnTo>
                      <a:pt x="3747097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pl46"/>
              <p:cNvSpPr/>
              <p:nvPr/>
            </p:nvSpPr>
            <p:spPr>
              <a:xfrm>
                <a:off x="847535" y="2814739"/>
                <a:ext cx="198066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747097">
                    <a:moveTo>
                      <a:pt x="0" y="0"/>
                    </a:moveTo>
                    <a:lnTo>
                      <a:pt x="3747097" y="0"/>
                    </a:lnTo>
                    <a:lnTo>
                      <a:pt x="3747097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pl47"/>
              <p:cNvSpPr/>
              <p:nvPr/>
            </p:nvSpPr>
            <p:spPr>
              <a:xfrm>
                <a:off x="847535" y="2677881"/>
                <a:ext cx="198066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747097">
                    <a:moveTo>
                      <a:pt x="0" y="0"/>
                    </a:moveTo>
                    <a:lnTo>
                      <a:pt x="3747097" y="0"/>
                    </a:lnTo>
                    <a:lnTo>
                      <a:pt x="3747097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pl48"/>
              <p:cNvSpPr/>
              <p:nvPr/>
            </p:nvSpPr>
            <p:spPr>
              <a:xfrm>
                <a:off x="847535" y="2541024"/>
                <a:ext cx="198066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747097">
                    <a:moveTo>
                      <a:pt x="0" y="0"/>
                    </a:moveTo>
                    <a:lnTo>
                      <a:pt x="3747097" y="0"/>
                    </a:lnTo>
                    <a:lnTo>
                      <a:pt x="3747097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pl49"/>
              <p:cNvSpPr/>
              <p:nvPr/>
            </p:nvSpPr>
            <p:spPr>
              <a:xfrm>
                <a:off x="2738169" y="2458910"/>
                <a:ext cx="0" cy="574801"/>
              </a:xfrm>
              <a:custGeom>
                <a:avLst/>
                <a:gdLst/>
                <a:ahLst/>
                <a:cxnLst/>
                <a:rect l="0" t="0" r="0" b="0"/>
                <a:pathLst>
                  <a:path h="1704898">
                    <a:moveTo>
                      <a:pt x="0" y="170489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pl50"/>
              <p:cNvSpPr/>
              <p:nvPr/>
            </p:nvSpPr>
            <p:spPr>
              <a:xfrm>
                <a:off x="2137968" y="2458910"/>
                <a:ext cx="0" cy="574801"/>
              </a:xfrm>
              <a:custGeom>
                <a:avLst/>
                <a:gdLst/>
                <a:ahLst/>
                <a:cxnLst/>
                <a:rect l="0" t="0" r="0" b="0"/>
                <a:pathLst>
                  <a:path h="1704898">
                    <a:moveTo>
                      <a:pt x="0" y="170489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pl51"/>
              <p:cNvSpPr/>
              <p:nvPr/>
            </p:nvSpPr>
            <p:spPr>
              <a:xfrm>
                <a:off x="1537767" y="2458910"/>
                <a:ext cx="0" cy="574801"/>
              </a:xfrm>
              <a:custGeom>
                <a:avLst/>
                <a:gdLst/>
                <a:ahLst/>
                <a:cxnLst/>
                <a:rect l="0" t="0" r="0" b="0"/>
                <a:pathLst>
                  <a:path h="1704898">
                    <a:moveTo>
                      <a:pt x="0" y="170489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pl52"/>
              <p:cNvSpPr/>
              <p:nvPr/>
            </p:nvSpPr>
            <p:spPr>
              <a:xfrm>
                <a:off x="937566" y="2458910"/>
                <a:ext cx="0" cy="574801"/>
              </a:xfrm>
              <a:custGeom>
                <a:avLst/>
                <a:gdLst/>
                <a:ahLst/>
                <a:cxnLst/>
                <a:rect l="0" t="0" r="0" b="0"/>
                <a:pathLst>
                  <a:path h="1704898">
                    <a:moveTo>
                      <a:pt x="0" y="1704898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pl53"/>
              <p:cNvSpPr/>
              <p:nvPr/>
            </p:nvSpPr>
            <p:spPr>
              <a:xfrm>
                <a:off x="847535" y="2951596"/>
                <a:ext cx="198066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747097">
                    <a:moveTo>
                      <a:pt x="3747097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89708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pl54"/>
              <p:cNvSpPr/>
              <p:nvPr/>
            </p:nvSpPr>
            <p:spPr>
              <a:xfrm>
                <a:off x="847535" y="2814739"/>
                <a:ext cx="198066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747097">
                    <a:moveTo>
                      <a:pt x="3747097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89708" cap="flat">
                <a:solidFill>
                  <a:srgbClr val="F2F2F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l55"/>
              <p:cNvSpPr/>
              <p:nvPr/>
            </p:nvSpPr>
            <p:spPr>
              <a:xfrm>
                <a:off x="847535" y="2677881"/>
                <a:ext cx="198066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747097">
                    <a:moveTo>
                      <a:pt x="3747097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89708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l56"/>
              <p:cNvSpPr/>
              <p:nvPr/>
            </p:nvSpPr>
            <p:spPr>
              <a:xfrm>
                <a:off x="847535" y="2541024"/>
                <a:ext cx="1980664" cy="0"/>
              </a:xfrm>
              <a:custGeom>
                <a:avLst/>
                <a:gdLst/>
                <a:ahLst/>
                <a:cxnLst/>
                <a:rect l="0" t="0" r="0" b="0"/>
                <a:pathLst>
                  <a:path w="3747097">
                    <a:moveTo>
                      <a:pt x="3747097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89708" cap="flat">
                <a:solidFill>
                  <a:srgbClr val="F2F2F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rc57"/>
              <p:cNvSpPr/>
              <p:nvPr/>
            </p:nvSpPr>
            <p:spPr>
              <a:xfrm>
                <a:off x="937566" y="2910539"/>
                <a:ext cx="1800603" cy="82114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rc58"/>
              <p:cNvSpPr/>
              <p:nvPr/>
            </p:nvSpPr>
            <p:spPr>
              <a:xfrm>
                <a:off x="937566" y="2773682"/>
                <a:ext cx="1800603" cy="82114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rc59"/>
              <p:cNvSpPr/>
              <p:nvPr/>
            </p:nvSpPr>
            <p:spPr>
              <a:xfrm>
                <a:off x="937566" y="2636824"/>
                <a:ext cx="1800603" cy="82114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rc60"/>
              <p:cNvSpPr/>
              <p:nvPr/>
            </p:nvSpPr>
            <p:spPr>
              <a:xfrm>
                <a:off x="937566" y="2499967"/>
                <a:ext cx="1800603" cy="82114"/>
              </a:xfrm>
              <a:prstGeom prst="rect">
                <a:avLst/>
              </a:prstGeom>
              <a:solidFill>
                <a:srgbClr val="59595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tx61"/>
              <p:cNvSpPr/>
              <p:nvPr/>
            </p:nvSpPr>
            <p:spPr>
              <a:xfrm>
                <a:off x="2721742" y="3054256"/>
                <a:ext cx="32854" cy="2754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62" name="tx62"/>
              <p:cNvSpPr/>
              <p:nvPr/>
            </p:nvSpPr>
            <p:spPr>
              <a:xfrm>
                <a:off x="2121540" y="3054715"/>
                <a:ext cx="32854" cy="2708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2</a:t>
                </a:r>
              </a:p>
            </p:txBody>
          </p:sp>
          <p:sp>
            <p:nvSpPr>
              <p:cNvPr id="63" name="tx63"/>
              <p:cNvSpPr/>
              <p:nvPr/>
            </p:nvSpPr>
            <p:spPr>
              <a:xfrm>
                <a:off x="1521339" y="3054826"/>
                <a:ext cx="32854" cy="269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4</a:t>
                </a:r>
              </a:p>
            </p:txBody>
          </p:sp>
          <p:sp>
            <p:nvSpPr>
              <p:cNvPr id="64" name="tx64"/>
              <p:cNvSpPr/>
              <p:nvPr/>
            </p:nvSpPr>
            <p:spPr>
              <a:xfrm>
                <a:off x="921138" y="3054256"/>
                <a:ext cx="32854" cy="2754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4D4D4D">
                        <a:alpha val="100000"/>
                      </a:srgbClr>
                    </a:solidFill>
                    <a:latin typeface="Arial"/>
                    <a:cs typeface="Arial"/>
                  </a:rPr>
                  <a:t>6</a:t>
                </a:r>
              </a:p>
            </p:txBody>
          </p:sp>
          <p:sp>
            <p:nvSpPr>
              <p:cNvPr id="65" name="tx65"/>
              <p:cNvSpPr/>
              <p:nvPr/>
            </p:nvSpPr>
            <p:spPr>
              <a:xfrm>
                <a:off x="1706532" y="3191052"/>
                <a:ext cx="262670" cy="348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Set size</a:t>
                </a:r>
              </a:p>
            </p:txBody>
          </p:sp>
        </p:grpSp>
        <p:sp>
          <p:nvSpPr>
            <p:cNvPr id="67" name="rc67"/>
            <p:cNvSpPr/>
            <p:nvPr/>
          </p:nvSpPr>
          <p:spPr>
            <a:xfrm>
              <a:off x="3310547" y="2458910"/>
              <a:ext cx="4621549" cy="57480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310547" y="2951596"/>
              <a:ext cx="4621549" cy="0"/>
            </a:xfrm>
            <a:custGeom>
              <a:avLst/>
              <a:gdLst/>
              <a:ahLst/>
              <a:cxnLst/>
              <a:rect l="0" t="0" r="0" b="0"/>
              <a:pathLst>
                <a:path w="8743227">
                  <a:moveTo>
                    <a:pt x="0" y="0"/>
                  </a:moveTo>
                  <a:lnTo>
                    <a:pt x="8743227" y="0"/>
                  </a:lnTo>
                  <a:lnTo>
                    <a:pt x="8743227" y="0"/>
                  </a:lnTo>
                </a:path>
              </a:pathLst>
            </a:custGeom>
            <a:ln w="189708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3310547" y="2814739"/>
              <a:ext cx="4621549" cy="0"/>
            </a:xfrm>
            <a:custGeom>
              <a:avLst/>
              <a:gdLst/>
              <a:ahLst/>
              <a:cxnLst/>
              <a:rect l="0" t="0" r="0" b="0"/>
              <a:pathLst>
                <a:path w="8743227">
                  <a:moveTo>
                    <a:pt x="0" y="0"/>
                  </a:moveTo>
                  <a:lnTo>
                    <a:pt x="8743227" y="0"/>
                  </a:lnTo>
                  <a:lnTo>
                    <a:pt x="8743227" y="0"/>
                  </a:lnTo>
                </a:path>
              </a:pathLst>
            </a:custGeom>
            <a:ln w="189708" cap="flat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3310547" y="2677881"/>
              <a:ext cx="4621549" cy="0"/>
            </a:xfrm>
            <a:custGeom>
              <a:avLst/>
              <a:gdLst/>
              <a:ahLst/>
              <a:cxnLst/>
              <a:rect l="0" t="0" r="0" b="0"/>
              <a:pathLst>
                <a:path w="8743227">
                  <a:moveTo>
                    <a:pt x="0" y="0"/>
                  </a:moveTo>
                  <a:lnTo>
                    <a:pt x="8743227" y="0"/>
                  </a:lnTo>
                  <a:lnTo>
                    <a:pt x="8743227" y="0"/>
                  </a:lnTo>
                </a:path>
              </a:pathLst>
            </a:custGeom>
            <a:ln w="189708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3310547" y="2541024"/>
              <a:ext cx="4621549" cy="0"/>
            </a:xfrm>
            <a:custGeom>
              <a:avLst/>
              <a:gdLst/>
              <a:ahLst/>
              <a:cxnLst/>
              <a:rect l="0" t="0" r="0" b="0"/>
              <a:pathLst>
                <a:path w="8743227">
                  <a:moveTo>
                    <a:pt x="0" y="0"/>
                  </a:moveTo>
                  <a:lnTo>
                    <a:pt x="8743227" y="0"/>
                  </a:lnTo>
                  <a:lnTo>
                    <a:pt x="8743227" y="0"/>
                  </a:lnTo>
                </a:path>
              </a:pathLst>
            </a:custGeom>
            <a:ln w="189708" cap="flat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7519519" y="2934089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7519519" y="2797232"/>
              <a:ext cx="54896" cy="3501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7519519" y="2660374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7519519" y="2523517"/>
              <a:ext cx="54896" cy="3501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877637" y="2934089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877637" y="2797232"/>
              <a:ext cx="54896" cy="3501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877637" y="2660374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877637" y="2523517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235756" y="2934089"/>
              <a:ext cx="54896" cy="3501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235756" y="2797232"/>
              <a:ext cx="54896" cy="3501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235756" y="2660374"/>
              <a:ext cx="54896" cy="3501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235756" y="2523517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5593873" y="2934089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5593873" y="2797232"/>
              <a:ext cx="54896" cy="3501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5593873" y="2660374"/>
              <a:ext cx="54896" cy="3501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5593873" y="2523517"/>
              <a:ext cx="54896" cy="3501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4951992" y="2934089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4951992" y="2797232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4951992" y="2660374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4951992" y="2523517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4310110" y="2934089"/>
              <a:ext cx="54896" cy="3501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4310110" y="2797232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4310110" y="2660374"/>
              <a:ext cx="54896" cy="3501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4310110" y="2523517"/>
              <a:ext cx="54896" cy="3501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3668228" y="2934089"/>
              <a:ext cx="54896" cy="35014"/>
            </a:xfrm>
            <a:prstGeom prst="ellipse">
              <a:avLst/>
            </a:prstGeom>
            <a:solidFill>
              <a:srgbClr val="B3B3B3">
                <a:alpha val="100000"/>
              </a:srgbClr>
            </a:solidFill>
            <a:ln w="900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3668228" y="2797232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3668228" y="2660374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3668228" y="2523517"/>
              <a:ext cx="54896" cy="350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7523100" y="2936373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7523100" y="2799516"/>
              <a:ext cx="47733" cy="30445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7523100" y="2662658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7523100" y="2525801"/>
              <a:ext cx="47733" cy="30445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881218" y="2936373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881218" y="2799516"/>
              <a:ext cx="47733" cy="30445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6881218" y="2662658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881218" y="2525801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239337" y="2936373"/>
              <a:ext cx="47733" cy="30445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6239337" y="2799516"/>
              <a:ext cx="47733" cy="30445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239337" y="2662658"/>
              <a:ext cx="47733" cy="30445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239337" y="2525801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5597455" y="2936373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5597455" y="2799516"/>
              <a:ext cx="47733" cy="30445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597455" y="2662658"/>
              <a:ext cx="47733" cy="30445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5597455" y="2525801"/>
              <a:ext cx="47733" cy="30445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4955573" y="2936373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4955573" y="2799516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4955573" y="2662658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4955573" y="2525801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4313691" y="2936373"/>
              <a:ext cx="47733" cy="30445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4313691" y="2799516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4313691" y="2662658"/>
              <a:ext cx="47733" cy="30445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4313691" y="2525801"/>
              <a:ext cx="47733" cy="30445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671809" y="2936373"/>
              <a:ext cx="47733" cy="30445"/>
            </a:xfrm>
            <a:prstGeom prst="ellipse">
              <a:avLst/>
            </a:prstGeom>
            <a:solidFill>
              <a:srgbClr val="D9D9D9">
                <a:alpha val="100000"/>
              </a:srgbClr>
            </a:solidFill>
            <a:ln w="9000" cap="rnd">
              <a:solidFill>
                <a:srgbClr val="D9D9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671809" y="2799516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671809" y="2662658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671809" y="2525801"/>
              <a:ext cx="47733" cy="304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7546967" y="2677881"/>
              <a:ext cx="0" cy="273714"/>
            </a:xfrm>
            <a:custGeom>
              <a:avLst/>
              <a:gdLst/>
              <a:ahLst/>
              <a:cxnLst/>
              <a:rect l="0" t="0" r="0" b="0"/>
              <a:pathLst>
                <a:path h="811856">
                  <a:moveTo>
                    <a:pt x="0" y="8118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7546967" y="2677881"/>
              <a:ext cx="0" cy="273714"/>
            </a:xfrm>
            <a:custGeom>
              <a:avLst/>
              <a:gdLst/>
              <a:ahLst/>
              <a:cxnLst/>
              <a:rect l="0" t="0" r="0" b="0"/>
              <a:pathLst>
                <a:path h="811856">
                  <a:moveTo>
                    <a:pt x="0" y="8118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7546967" y="2677881"/>
              <a:ext cx="0" cy="273714"/>
            </a:xfrm>
            <a:custGeom>
              <a:avLst/>
              <a:gdLst/>
              <a:ahLst/>
              <a:cxnLst/>
              <a:rect l="0" t="0" r="0" b="0"/>
              <a:pathLst>
                <a:path h="811856">
                  <a:moveTo>
                    <a:pt x="0" y="8118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7546967" y="2677881"/>
              <a:ext cx="0" cy="273714"/>
            </a:xfrm>
            <a:custGeom>
              <a:avLst/>
              <a:gdLst/>
              <a:ahLst/>
              <a:cxnLst/>
              <a:rect l="0" t="0" r="0" b="0"/>
              <a:pathLst>
                <a:path h="811856">
                  <a:moveTo>
                    <a:pt x="0" y="8118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6905085" y="2541024"/>
              <a:ext cx="0" cy="410572"/>
            </a:xfrm>
            <a:custGeom>
              <a:avLst/>
              <a:gdLst/>
              <a:ahLst/>
              <a:cxnLst/>
              <a:rect l="0" t="0" r="0" b="0"/>
              <a:pathLst>
                <a:path h="1217784">
                  <a:moveTo>
                    <a:pt x="0" y="12177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6905085" y="2541024"/>
              <a:ext cx="0" cy="410572"/>
            </a:xfrm>
            <a:custGeom>
              <a:avLst/>
              <a:gdLst/>
              <a:ahLst/>
              <a:cxnLst/>
              <a:rect l="0" t="0" r="0" b="0"/>
              <a:pathLst>
                <a:path h="1217784">
                  <a:moveTo>
                    <a:pt x="0" y="12177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6905085" y="2541024"/>
              <a:ext cx="0" cy="410572"/>
            </a:xfrm>
            <a:custGeom>
              <a:avLst/>
              <a:gdLst/>
              <a:ahLst/>
              <a:cxnLst/>
              <a:rect l="0" t="0" r="0" b="0"/>
              <a:pathLst>
                <a:path h="1217784">
                  <a:moveTo>
                    <a:pt x="0" y="12177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6905085" y="2541024"/>
              <a:ext cx="0" cy="410572"/>
            </a:xfrm>
            <a:custGeom>
              <a:avLst/>
              <a:gdLst/>
              <a:ahLst/>
              <a:cxnLst/>
              <a:rect l="0" t="0" r="0" b="0"/>
              <a:pathLst>
                <a:path h="1217784">
                  <a:moveTo>
                    <a:pt x="0" y="12177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6263203" y="254102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6263203" y="254102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6263203" y="254102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6263203" y="254102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5621322" y="295159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5621322" y="295159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5621322" y="295159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5621322" y="295159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4979439" y="2541024"/>
              <a:ext cx="0" cy="410572"/>
            </a:xfrm>
            <a:custGeom>
              <a:avLst/>
              <a:gdLst/>
              <a:ahLst/>
              <a:cxnLst/>
              <a:rect l="0" t="0" r="0" b="0"/>
              <a:pathLst>
                <a:path h="1217784">
                  <a:moveTo>
                    <a:pt x="0" y="12177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4979439" y="2541024"/>
              <a:ext cx="0" cy="410572"/>
            </a:xfrm>
            <a:custGeom>
              <a:avLst/>
              <a:gdLst/>
              <a:ahLst/>
              <a:cxnLst/>
              <a:rect l="0" t="0" r="0" b="0"/>
              <a:pathLst>
                <a:path h="1217784">
                  <a:moveTo>
                    <a:pt x="0" y="12177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4979439" y="2541024"/>
              <a:ext cx="0" cy="410572"/>
            </a:xfrm>
            <a:custGeom>
              <a:avLst/>
              <a:gdLst/>
              <a:ahLst/>
              <a:cxnLst/>
              <a:rect l="0" t="0" r="0" b="0"/>
              <a:pathLst>
                <a:path h="1217784">
                  <a:moveTo>
                    <a:pt x="0" y="12177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4979439" y="2541024"/>
              <a:ext cx="0" cy="410572"/>
            </a:xfrm>
            <a:custGeom>
              <a:avLst/>
              <a:gdLst/>
              <a:ahLst/>
              <a:cxnLst/>
              <a:rect l="0" t="0" r="0" b="0"/>
              <a:pathLst>
                <a:path h="1217784">
                  <a:moveTo>
                    <a:pt x="0" y="12177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4337558" y="281473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4337558" y="281473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4337558" y="281473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4337558" y="281473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3695676" y="2541024"/>
              <a:ext cx="0" cy="273714"/>
            </a:xfrm>
            <a:custGeom>
              <a:avLst/>
              <a:gdLst/>
              <a:ahLst/>
              <a:cxnLst/>
              <a:rect l="0" t="0" r="0" b="0"/>
              <a:pathLst>
                <a:path h="811856">
                  <a:moveTo>
                    <a:pt x="0" y="8118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3695676" y="2541024"/>
              <a:ext cx="0" cy="273714"/>
            </a:xfrm>
            <a:custGeom>
              <a:avLst/>
              <a:gdLst/>
              <a:ahLst/>
              <a:cxnLst/>
              <a:rect l="0" t="0" r="0" b="0"/>
              <a:pathLst>
                <a:path h="811856">
                  <a:moveTo>
                    <a:pt x="0" y="8118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3695676" y="2541024"/>
              <a:ext cx="0" cy="273714"/>
            </a:xfrm>
            <a:custGeom>
              <a:avLst/>
              <a:gdLst/>
              <a:ahLst/>
              <a:cxnLst/>
              <a:rect l="0" t="0" r="0" b="0"/>
              <a:pathLst>
                <a:path h="811856">
                  <a:moveTo>
                    <a:pt x="0" y="8118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3695676" y="2541024"/>
              <a:ext cx="0" cy="273714"/>
            </a:xfrm>
            <a:custGeom>
              <a:avLst/>
              <a:gdLst/>
              <a:ahLst/>
              <a:cxnLst/>
              <a:rect l="0" t="0" r="0" b="0"/>
              <a:pathLst>
                <a:path h="811856">
                  <a:moveTo>
                    <a:pt x="0" y="8118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3311313" y="2458910"/>
              <a:ext cx="0" cy="574801"/>
            </a:xfrm>
            <a:custGeom>
              <a:avLst/>
              <a:gdLst/>
              <a:ahLst/>
              <a:cxnLst/>
              <a:rect l="0" t="0" r="0" b="0"/>
              <a:pathLst>
                <a:path h="1704898">
                  <a:moveTo>
                    <a:pt x="0" y="17048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i="1"/>
            </a:p>
          </p:txBody>
        </p:sp>
        <p:sp>
          <p:nvSpPr>
            <p:cNvPr id="157" name="tx157"/>
            <p:cNvSpPr/>
            <p:nvPr/>
          </p:nvSpPr>
          <p:spPr>
            <a:xfrm>
              <a:off x="2865145" y="2937668"/>
              <a:ext cx="288883" cy="274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T.aestivum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943892" y="2793765"/>
              <a:ext cx="210136" cy="344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T.spelta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934084" y="2663954"/>
              <a:ext cx="219944" cy="274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T.durum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871693" y="2519609"/>
              <a:ext cx="282336" cy="349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 dirty="0" err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T.turgidum</a:t>
              </a:r>
              <a:endParaRPr sz="880" i="1" dirty="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61" name="pl161"/>
            <p:cNvSpPr/>
            <p:nvPr/>
          </p:nvSpPr>
          <p:spPr>
            <a:xfrm>
              <a:off x="3285395" y="2951596"/>
              <a:ext cx="18392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i="1"/>
            </a:p>
          </p:txBody>
        </p:sp>
        <p:sp>
          <p:nvSpPr>
            <p:cNvPr id="162" name="pl162"/>
            <p:cNvSpPr/>
            <p:nvPr/>
          </p:nvSpPr>
          <p:spPr>
            <a:xfrm>
              <a:off x="3285395" y="2814739"/>
              <a:ext cx="18392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i="1"/>
            </a:p>
          </p:txBody>
        </p:sp>
        <p:sp>
          <p:nvSpPr>
            <p:cNvPr id="163" name="pl163"/>
            <p:cNvSpPr/>
            <p:nvPr/>
          </p:nvSpPr>
          <p:spPr>
            <a:xfrm>
              <a:off x="3285395" y="2677881"/>
              <a:ext cx="18392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i="1"/>
            </a:p>
          </p:txBody>
        </p:sp>
        <p:sp>
          <p:nvSpPr>
            <p:cNvPr id="164" name="pl164"/>
            <p:cNvSpPr/>
            <p:nvPr/>
          </p:nvSpPr>
          <p:spPr>
            <a:xfrm>
              <a:off x="3285395" y="2541024"/>
              <a:ext cx="18392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i="1"/>
            </a:p>
          </p:txBody>
        </p:sp>
        <p:sp>
          <p:nvSpPr>
            <p:cNvPr id="165" name="pl165"/>
            <p:cNvSpPr/>
            <p:nvPr/>
          </p:nvSpPr>
          <p:spPr>
            <a:xfrm>
              <a:off x="3306784" y="3033710"/>
              <a:ext cx="4621549" cy="0"/>
            </a:xfrm>
            <a:custGeom>
              <a:avLst/>
              <a:gdLst/>
              <a:ahLst/>
              <a:cxnLst/>
              <a:rect l="0" t="0" r="0" b="0"/>
              <a:pathLst>
                <a:path w="8743227">
                  <a:moveTo>
                    <a:pt x="0" y="0"/>
                  </a:moveTo>
                  <a:lnTo>
                    <a:pt x="87432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3695676" y="3033710"/>
              <a:ext cx="0" cy="11731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4337558" y="3033710"/>
              <a:ext cx="0" cy="11731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4979439" y="3033710"/>
              <a:ext cx="0" cy="11731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5621322" y="3033710"/>
              <a:ext cx="0" cy="11731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6263203" y="3033710"/>
              <a:ext cx="0" cy="11731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6905085" y="3033710"/>
              <a:ext cx="0" cy="11731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7546967" y="3033710"/>
              <a:ext cx="0" cy="11731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tx180"/>
            <p:cNvSpPr/>
            <p:nvPr/>
          </p:nvSpPr>
          <p:spPr>
            <a:xfrm>
              <a:off x="5433765" y="3133090"/>
              <a:ext cx="320216" cy="1554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Wheat </a:t>
              </a:r>
              <a:r>
                <a:rPr lang="es-ES" sz="110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Sanz Puente, Irene</cp:lastModifiedBy>
  <cp:revision>3</cp:revision>
  <dcterms:created xsi:type="dcterms:W3CDTF">2017-02-13T16:18:36Z</dcterms:created>
  <dcterms:modified xsi:type="dcterms:W3CDTF">2025-06-13T14:21:42Z</dcterms:modified>
  <cp:category/>
</cp:coreProperties>
</file>