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5" r:id="rId3"/>
    <p:sldId id="274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3D703A9-A0D2-4B43-AB88-A202243C6F6F}">
          <p14:sldIdLst/>
        </p14:section>
        <p14:section name="Seção sem Título" id="{4F59950C-3ECD-43C9-8C14-96473BC9BEF3}">
          <p14:sldIdLst>
            <p14:sldId id="265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F79C7-8516-4629-BE87-3609C4997C4E}" v="1" dt="2020-05-08T11:19:02.629"/>
    <p1510:client id="{43A22066-D566-4043-A414-E64A2946F966}" v="10" dt="2020-05-08T05:32:17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a Silva" userId="e6a0e7474f3cb8b6" providerId="LiveId" clId="{0EEF79C7-8516-4629-BE87-3609C4997C4E}"/>
    <pc:docChg chg="undo custSel modSld">
      <pc:chgData name="Marta Silva" userId="e6a0e7474f3cb8b6" providerId="LiveId" clId="{0EEF79C7-8516-4629-BE87-3609C4997C4E}" dt="2020-05-08T11:26:42.172" v="90" actId="1076"/>
      <pc:docMkLst>
        <pc:docMk/>
      </pc:docMkLst>
      <pc:sldChg chg="delSp modSp mod">
        <pc:chgData name="Marta Silva" userId="e6a0e7474f3cb8b6" providerId="LiveId" clId="{0EEF79C7-8516-4629-BE87-3609C4997C4E}" dt="2020-05-08T11:26:42.172" v="90" actId="1076"/>
        <pc:sldMkLst>
          <pc:docMk/>
          <pc:sldMk cId="1495365890" sldId="265"/>
        </pc:sldMkLst>
        <pc:spChg chg="mod">
          <ac:chgData name="Marta Silva" userId="e6a0e7474f3cb8b6" providerId="LiveId" clId="{0EEF79C7-8516-4629-BE87-3609C4997C4E}" dt="2020-05-08T11:26:25.973" v="89" actId="1076"/>
          <ac:spMkLst>
            <pc:docMk/>
            <pc:sldMk cId="1495365890" sldId="265"/>
            <ac:spMk id="7" creationId="{E1E20F02-A2F5-42E4-BAA6-D520104C5DFA}"/>
          </ac:spMkLst>
        </pc:spChg>
        <pc:spChg chg="del">
          <ac:chgData name="Marta Silva" userId="e6a0e7474f3cb8b6" providerId="LiveId" clId="{0EEF79C7-8516-4629-BE87-3609C4997C4E}" dt="2020-05-08T11:24:57.691" v="81" actId="478"/>
          <ac:spMkLst>
            <pc:docMk/>
            <pc:sldMk cId="1495365890" sldId="265"/>
            <ac:spMk id="9" creationId="{C234DCAE-5ADE-4DA2-8068-C5D2DD187017}"/>
          </ac:spMkLst>
        </pc:spChg>
        <pc:spChg chg="mod">
          <ac:chgData name="Marta Silva" userId="e6a0e7474f3cb8b6" providerId="LiveId" clId="{0EEF79C7-8516-4629-BE87-3609C4997C4E}" dt="2020-05-08T11:26:42.172" v="90" actId="1076"/>
          <ac:spMkLst>
            <pc:docMk/>
            <pc:sldMk cId="1495365890" sldId="265"/>
            <ac:spMk id="14" creationId="{7D5DB7CB-844C-4EA5-A71C-CE96CBA1BE3B}"/>
          </ac:spMkLst>
        </pc:spChg>
        <pc:spChg chg="mod">
          <ac:chgData name="Marta Silva" userId="e6a0e7474f3cb8b6" providerId="LiveId" clId="{0EEF79C7-8516-4629-BE87-3609C4997C4E}" dt="2020-05-08T11:26:42.172" v="90" actId="1076"/>
          <ac:spMkLst>
            <pc:docMk/>
            <pc:sldMk cId="1495365890" sldId="265"/>
            <ac:spMk id="15" creationId="{4E74DCCA-9412-4E45-ACA6-DFF32285A8CE}"/>
          </ac:spMkLst>
        </pc:spChg>
      </pc:sldChg>
      <pc:sldChg chg="modSp mod">
        <pc:chgData name="Marta Silva" userId="e6a0e7474f3cb8b6" providerId="LiveId" clId="{0EEF79C7-8516-4629-BE87-3609C4997C4E}" dt="2020-05-08T11:23:55.682" v="77" actId="6549"/>
        <pc:sldMkLst>
          <pc:docMk/>
          <pc:sldMk cId="3975658422" sldId="277"/>
        </pc:sldMkLst>
        <pc:spChg chg="mod">
          <ac:chgData name="Marta Silva" userId="e6a0e7474f3cb8b6" providerId="LiveId" clId="{0EEF79C7-8516-4629-BE87-3609C4997C4E}" dt="2020-05-08T11:23:55.682" v="77" actId="6549"/>
          <ac:spMkLst>
            <pc:docMk/>
            <pc:sldMk cId="3975658422" sldId="277"/>
            <ac:spMk id="2" creationId="{CE158D63-CEF5-4C92-B749-25A3994F4CA3}"/>
          </ac:spMkLst>
        </pc:spChg>
      </pc:sldChg>
      <pc:sldChg chg="addSp delSp modSp mod">
        <pc:chgData name="Marta Silva" userId="e6a0e7474f3cb8b6" providerId="LiveId" clId="{0EEF79C7-8516-4629-BE87-3609C4997C4E}" dt="2020-05-08T11:19:29.884" v="28" actId="14100"/>
        <pc:sldMkLst>
          <pc:docMk/>
          <pc:sldMk cId="676165597" sldId="279"/>
        </pc:sldMkLst>
        <pc:spChg chg="del">
          <ac:chgData name="Marta Silva" userId="e6a0e7474f3cb8b6" providerId="LiveId" clId="{0EEF79C7-8516-4629-BE87-3609C4997C4E}" dt="2020-05-08T11:19:12.454" v="23" actId="478"/>
          <ac:spMkLst>
            <pc:docMk/>
            <pc:sldMk cId="676165597" sldId="279"/>
            <ac:spMk id="2" creationId="{050F59E1-7CCE-4B8E-A402-5701FF68C9A8}"/>
          </ac:spMkLst>
        </pc:spChg>
        <pc:spChg chg="del mod">
          <ac:chgData name="Marta Silva" userId="e6a0e7474f3cb8b6" providerId="LiveId" clId="{0EEF79C7-8516-4629-BE87-3609C4997C4E}" dt="2020-05-08T11:16:57.156" v="21"/>
          <ac:spMkLst>
            <pc:docMk/>
            <pc:sldMk cId="676165597" sldId="279"/>
            <ac:spMk id="3" creationId="{57C4D140-8742-4E18-A955-6DC84903F579}"/>
          </ac:spMkLst>
        </pc:spChg>
        <pc:picChg chg="add mod">
          <ac:chgData name="Marta Silva" userId="e6a0e7474f3cb8b6" providerId="LiveId" clId="{0EEF79C7-8516-4629-BE87-3609C4997C4E}" dt="2020-05-08T11:19:29.884" v="28" actId="14100"/>
          <ac:picMkLst>
            <pc:docMk/>
            <pc:sldMk cId="676165597" sldId="279"/>
            <ac:picMk id="4" creationId="{3CAE771C-8559-40AC-A7E7-11077828FCA0}"/>
          </ac:picMkLst>
        </pc:picChg>
        <pc:picChg chg="del">
          <ac:chgData name="Marta Silva" userId="e6a0e7474f3cb8b6" providerId="LiveId" clId="{0EEF79C7-8516-4629-BE87-3609C4997C4E}" dt="2020-05-08T11:19:13.851" v="24" actId="478"/>
          <ac:picMkLst>
            <pc:docMk/>
            <pc:sldMk cId="676165597" sldId="279"/>
            <ac:picMk id="5" creationId="{3284A4C4-73F8-402D-A23D-581149C48F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5BDF6-89E9-4ABE-B178-1DB724055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EE69A3-52D5-4775-A6CA-4895E8A20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36F628-BB7D-476D-BFF8-0C165ED9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FAED-D8B3-4F63-BA8F-34B458BD0012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974602-A1C5-4C20-8253-F728BE37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7867A3-9B2F-4F18-BBF3-BC54BDE3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FAD6-C8C0-4040-BCAC-D8A5E919FE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6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7A8B2-C308-4896-AB20-914B1D0E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9EA1D0-DC39-439A-9447-6745021E3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567564-037A-42FE-BC64-1C2F1BC0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FAED-D8B3-4F63-BA8F-34B458BD0012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9B4457-5CA1-4144-BEFF-37EE0A0A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8B8FF-E4B2-47C2-8550-BC6A58C3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FAD6-C8C0-4040-BCAC-D8A5E919FE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92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D44BB7-5E73-4D1D-B359-477CFB054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9B532D-3C65-403A-B75D-7692CE521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4B9BA3-A086-4109-AFBA-50E4A710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FAED-D8B3-4F63-BA8F-34B458BD0012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A779E4-ECBF-412A-9A06-5FBAA175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66E754-6A78-465F-90B8-CD27624C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FAD6-C8C0-4040-BCAC-D8A5E919FE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86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9ED76-CC63-48B5-AD3D-C82FF8A8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27FB79-04A0-47BA-A361-F92541F5D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FAB7E2-76D9-4A0B-B38C-B19FE9B5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FAED-D8B3-4F63-BA8F-34B458BD0012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26F9B4-D929-45EA-A8A5-DBA99E84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05AA1A-1701-4171-B67B-50037CFA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FAD6-C8C0-4040-BCAC-D8A5E919FE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31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EF083-7E4A-4B66-8378-C7D0AC8D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F68395-254E-4BD9-9ABF-C13869E5F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271C4C-96C7-4FE1-A2BD-B147DA42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FAED-D8B3-4F63-BA8F-34B458BD0012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4B2CA9-3295-4C22-9D5F-F17F08A1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99B3D6-846B-426D-9FAE-0524596F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FAD6-C8C0-4040-BCAC-D8A5E919FE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9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0301E-2E6D-4CBC-A0F8-CAB3E51C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42885-32D6-4B7F-836C-854FF3880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4541C6-59CD-4E1A-A3BB-D9E73315C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146F29-C1B3-4C63-BE04-41CAE62C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FAED-D8B3-4F63-BA8F-34B458BD0012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4E2BA6-CE7A-42F1-A468-DFABA0CD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8C4DB6-82FB-410A-B9F7-8998816B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FAD6-C8C0-4040-BCAC-D8A5E919FE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6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FCADD-2A46-49C7-BA74-99017D8B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259015-E8EE-40B3-A1AB-56B174E79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A87418-0109-416F-907A-EDA790143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259DDA8-E686-4874-AB45-19D11D9E4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232D99-A5E8-44D5-A0C8-4A1ADDB51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F6F6DF-8E56-437A-BB2D-75AC3069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FAED-D8B3-4F63-BA8F-34B458BD0012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627DA3-D346-41B5-A695-1A46AAF6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D80DCE-C3B9-420E-BB3D-888B9CD5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FAD6-C8C0-4040-BCAC-D8A5E919FE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66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AE019-9F61-48FB-85AD-C640C9DC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4DB3F1-5C9B-4F65-91C4-6FBA185E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FAED-D8B3-4F63-BA8F-34B458BD0012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756BD5-BA40-4C27-AD4D-BB0B2CF7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C4DFEF-D254-4756-8E76-780661F9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FAD6-C8C0-4040-BCAC-D8A5E919FE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85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311A38-2BAB-4F52-A1D6-9E7BC14A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FAED-D8B3-4F63-BA8F-34B458BD0012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7C35D8-17B1-48E0-8487-EF503B4B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26415D-2AB2-46CA-B2BF-F041AE0A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FAD6-C8C0-4040-BCAC-D8A5E919FE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42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46355-09CB-41BB-8D47-68AE6015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A8CF7E-E8B8-4ED0-A152-473ADC4C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BD2095-3348-4432-B10A-823390148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A8F17C-1D40-4276-97F7-3A146A74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FAED-D8B3-4F63-BA8F-34B458BD0012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F8F01-490F-48F0-970D-7338A9A1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80DA20-BE31-49F3-9A30-96FFDAB5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FAD6-C8C0-4040-BCAC-D8A5E919FE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39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7F1BC-7033-4557-BB77-3CD28CA5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AC9C31-D6F4-403B-A374-21E5B9DE5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0E8276-DB36-4EF1-8B35-A01CA6FB0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E84FB0-7AD5-44A8-AED2-65D32508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FAED-D8B3-4F63-BA8F-34B458BD0012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AE7CEC-4DA2-47A2-8DEC-51674C6F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8D125-497B-4CDD-9485-CE0C709B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FAD6-C8C0-4040-BCAC-D8A5E919FE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71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270B94-5B1B-43A1-A69E-DDC7BADB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405E15-92E4-4056-B282-73CE8ED91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DA6BF0-37C9-4747-982C-6BDEA6357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ED-D8B3-4F63-BA8F-34B458BD0012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85A905-6A66-471E-8053-4062167CF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0C6F99-8A14-4A1A-A7B1-2E2D9B337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FAD6-C8C0-4040-BCAC-D8A5E919FE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76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4">
            <a:extLst>
              <a:ext uri="{FF2B5EF4-FFF2-40B4-BE49-F238E27FC236}">
                <a16:creationId xmlns:a16="http://schemas.microsoft.com/office/drawing/2014/main" id="{7D5DB7CB-844C-4EA5-A71C-CE96CBA1BE3B}"/>
              </a:ext>
            </a:extLst>
          </p:cNvPr>
          <p:cNvSpPr/>
          <p:nvPr/>
        </p:nvSpPr>
        <p:spPr>
          <a:xfrm>
            <a:off x="4142321" y="2515144"/>
            <a:ext cx="7460708" cy="1827711"/>
          </a:xfrm>
          <a:custGeom>
            <a:avLst/>
            <a:gdLst/>
            <a:ahLst/>
            <a:cxnLst/>
            <a:rect l="l" t="t" r="r" b="b"/>
            <a:pathLst>
              <a:path w="8818880" h="1084579">
                <a:moveTo>
                  <a:pt x="8818880" y="0"/>
                </a:moveTo>
                <a:lnTo>
                  <a:pt x="0" y="0"/>
                </a:lnTo>
                <a:lnTo>
                  <a:pt x="0" y="1084580"/>
                </a:lnTo>
                <a:lnTo>
                  <a:pt x="8818880" y="1084580"/>
                </a:lnTo>
                <a:lnTo>
                  <a:pt x="8818880" y="0"/>
                </a:lnTo>
                <a:close/>
              </a:path>
            </a:pathLst>
          </a:custGeom>
          <a:solidFill>
            <a:srgbClr val="F67C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4E74DCCA-9412-4E45-ACA6-DFF32285A8CE}"/>
              </a:ext>
            </a:extLst>
          </p:cNvPr>
          <p:cNvSpPr txBox="1"/>
          <p:nvPr/>
        </p:nvSpPr>
        <p:spPr>
          <a:xfrm>
            <a:off x="4082359" y="2319795"/>
            <a:ext cx="7615647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marR="391795">
              <a:spcBef>
                <a:spcPts val="100"/>
              </a:spcBef>
            </a:pPr>
            <a:endParaRPr lang="pt-BR" sz="2400" b="1" dirty="0">
              <a:solidFill>
                <a:srgbClr val="FFFFFF"/>
              </a:solidFill>
              <a:latin typeface="TeXGyreAdventor"/>
              <a:cs typeface="TeXGyreAdventor"/>
            </a:endParaRPr>
          </a:p>
          <a:p>
            <a:pPr marL="324485" marR="391795">
              <a:spcBef>
                <a:spcPts val="100"/>
              </a:spcBef>
            </a:pPr>
            <a:r>
              <a:rPr lang="pt-BR" sz="2400" b="1" dirty="0">
                <a:solidFill>
                  <a:srgbClr val="FFFFFF"/>
                </a:solidFill>
                <a:latin typeface="TeXGyreAdventor"/>
                <a:cs typeface="TeXGyreAdventor"/>
              </a:rPr>
              <a:t>A</a:t>
            </a:r>
            <a:r>
              <a:rPr lang="pt-BR" sz="2400" b="1" spc="-37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lang="pt-BR" sz="2400" b="1" spc="145" dirty="0">
                <a:solidFill>
                  <a:srgbClr val="FFFFFF"/>
                </a:solidFill>
                <a:latin typeface="TeXGyreAdventor"/>
                <a:cs typeface="TeXGyreAdventor"/>
              </a:rPr>
              <a:t>MO</a:t>
            </a:r>
            <a:r>
              <a:rPr lang="pt-BR" sz="2400" b="1" spc="-37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lang="pt-BR" sz="2400" b="1" dirty="0">
                <a:solidFill>
                  <a:srgbClr val="FFFFFF"/>
                </a:solidFill>
                <a:latin typeface="TeXGyreAdventor"/>
                <a:cs typeface="TeXGyreAdventor"/>
              </a:rPr>
              <a:t>R	É	</a:t>
            </a:r>
            <a:r>
              <a:rPr lang="pt-BR" sz="2400" b="1" spc="145" dirty="0">
                <a:solidFill>
                  <a:srgbClr val="FFFFFF"/>
                </a:solidFill>
                <a:latin typeface="TeXGyreAdventor"/>
                <a:cs typeface="TeXGyreAdventor"/>
              </a:rPr>
              <a:t>PR</a:t>
            </a:r>
            <a:r>
              <a:rPr lang="pt-BR" sz="2400" b="1" spc="-37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lang="pt-BR" sz="2400" b="1" spc="190" dirty="0">
                <a:solidFill>
                  <a:srgbClr val="FFFFFF"/>
                </a:solidFill>
                <a:latin typeface="TeXGyreAdventor"/>
                <a:cs typeface="TeXGyreAdventor"/>
              </a:rPr>
              <a:t>EMI</a:t>
            </a:r>
            <a:r>
              <a:rPr lang="pt-BR" sz="2400" b="1" spc="-37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lang="pt-BR" sz="2400" b="1" spc="190" dirty="0">
                <a:solidFill>
                  <a:srgbClr val="FFFFFF"/>
                </a:solidFill>
                <a:latin typeface="TeXGyreAdventor"/>
                <a:cs typeface="TeXGyreAdventor"/>
              </a:rPr>
              <a:t>SSA</a:t>
            </a:r>
          </a:p>
          <a:p>
            <a:pPr marL="324485" marR="391795">
              <a:spcBef>
                <a:spcPts val="100"/>
              </a:spcBef>
            </a:pPr>
            <a:endParaRPr lang="pt-BR" sz="2400" dirty="0">
              <a:latin typeface="TeXGyreAdventor"/>
              <a:cs typeface="TeXGyreAdventor"/>
            </a:endParaRPr>
          </a:p>
          <a:p>
            <a:pPr marL="324485" marR="39179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SE </a:t>
            </a:r>
            <a:r>
              <a:rPr sz="2400" spc="-10" dirty="0">
                <a:solidFill>
                  <a:srgbClr val="FFFFFF"/>
                </a:solidFill>
                <a:latin typeface="TeXGyreAdventor"/>
                <a:cs typeface="TeXGyreAdventor"/>
              </a:rPr>
              <a:t>VOCÊ </a:t>
            </a:r>
            <a:r>
              <a:rPr sz="2400" spc="5" dirty="0">
                <a:solidFill>
                  <a:srgbClr val="FFFFFF"/>
                </a:solidFill>
                <a:latin typeface="TeXGyreAdventor"/>
                <a:cs typeface="TeXGyreAdventor"/>
              </a:rPr>
              <a:t>NÃO </a:t>
            </a:r>
            <a:r>
              <a:rPr sz="2400" dirty="0">
                <a:solidFill>
                  <a:srgbClr val="FFFFFF"/>
                </a:solidFill>
                <a:latin typeface="TeXGyreAdventor"/>
                <a:cs typeface="TeXGyreAdventor"/>
              </a:rPr>
              <a:t>CONQUISTA O </a:t>
            </a:r>
            <a:r>
              <a:rPr sz="2400" spc="5" dirty="0">
                <a:solidFill>
                  <a:srgbClr val="FFFFFF"/>
                </a:solidFill>
                <a:latin typeface="TeXGyreAdventor"/>
                <a:cs typeface="TeXGyreAdventor"/>
              </a:rPr>
              <a:t>CORAÇÃO </a:t>
            </a: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DO ALUNO,  </a:t>
            </a:r>
            <a:r>
              <a:rPr sz="2400" spc="5" dirty="0">
                <a:solidFill>
                  <a:srgbClr val="FFFFFF"/>
                </a:solidFill>
                <a:latin typeface="TeXGyreAdventor"/>
                <a:cs typeface="TeXGyreAdventor"/>
              </a:rPr>
              <a:t>NÃO </a:t>
            </a:r>
            <a:r>
              <a:rPr sz="2400" dirty="0">
                <a:solidFill>
                  <a:srgbClr val="FFFFFF"/>
                </a:solidFill>
                <a:latin typeface="TeXGyreAdventor"/>
                <a:cs typeface="TeXGyreAdventor"/>
              </a:rPr>
              <a:t>CONSEGUIRÁ </a:t>
            </a: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COLOCAR </a:t>
            </a:r>
            <a:r>
              <a:rPr sz="2400" dirty="0">
                <a:solidFill>
                  <a:srgbClr val="FFFFFF"/>
                </a:solidFill>
                <a:latin typeface="TeXGyreAdventor"/>
                <a:cs typeface="TeXGyreAdventor"/>
              </a:rPr>
              <a:t>NADA </a:t>
            </a: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EM </a:t>
            </a:r>
            <a:r>
              <a:rPr sz="2400" spc="-10" dirty="0">
                <a:solidFill>
                  <a:srgbClr val="FFFFFF"/>
                </a:solidFill>
                <a:latin typeface="TeXGyreAdventor"/>
                <a:cs typeface="TeXGyreAdventor"/>
              </a:rPr>
              <a:t>SUA</a:t>
            </a:r>
            <a:r>
              <a:rPr sz="2400" spc="-12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400" dirty="0">
                <a:solidFill>
                  <a:srgbClr val="FFFFFF"/>
                </a:solidFill>
                <a:latin typeface="TeXGyreAdventor"/>
                <a:cs typeface="TeXGyreAdventor"/>
              </a:rPr>
              <a:t>CABEÇA.</a:t>
            </a:r>
            <a:endParaRPr sz="2400" dirty="0">
              <a:latin typeface="TeXGyreAdventor"/>
              <a:cs typeface="TeXGyreAdventor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1E20F02-A2F5-42E4-BAA6-D520104C5DFA}"/>
              </a:ext>
            </a:extLst>
          </p:cNvPr>
          <p:cNvSpPr/>
          <p:nvPr/>
        </p:nvSpPr>
        <p:spPr>
          <a:xfrm>
            <a:off x="0" y="100662"/>
            <a:ext cx="3827489" cy="6757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536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F1D37ED-C332-4AAE-9763-0708A93640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67C92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82B21C6-6240-434E-B067-054BA47EB3FD}"/>
              </a:ext>
            </a:extLst>
          </p:cNvPr>
          <p:cNvSpPr/>
          <p:nvPr/>
        </p:nvSpPr>
        <p:spPr>
          <a:xfrm>
            <a:off x="2502651" y="2052573"/>
            <a:ext cx="6966857" cy="2430054"/>
          </a:xfrm>
          <a:custGeom>
            <a:avLst/>
            <a:gdLst/>
            <a:ahLst/>
            <a:cxnLst/>
            <a:rect l="l" t="t" r="r" b="b"/>
            <a:pathLst>
              <a:path w="3360420" h="647700">
                <a:moveTo>
                  <a:pt x="3360420" y="0"/>
                </a:moveTo>
                <a:lnTo>
                  <a:pt x="0" y="0"/>
                </a:lnTo>
                <a:lnTo>
                  <a:pt x="0" y="647700"/>
                </a:lnTo>
                <a:lnTo>
                  <a:pt x="3360420" y="647700"/>
                </a:lnTo>
                <a:lnTo>
                  <a:pt x="3360420" y="0"/>
                </a:lnTo>
                <a:close/>
              </a:path>
            </a:pathLst>
          </a:custGeom>
          <a:solidFill>
            <a:srgbClr val="F67C92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21DD652-6A81-4FF2-AC95-578446EE6D8C}"/>
              </a:ext>
            </a:extLst>
          </p:cNvPr>
          <p:cNvSpPr/>
          <p:nvPr/>
        </p:nvSpPr>
        <p:spPr>
          <a:xfrm>
            <a:off x="2502652" y="1334116"/>
            <a:ext cx="7438182" cy="4034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300" marR="5080" lvl="0" indent="-483234">
              <a:spcBef>
                <a:spcPts val="100"/>
              </a:spcBef>
              <a:defRPr/>
            </a:pPr>
            <a:r>
              <a:rPr lang="pt-BR" sz="3600" b="1" kern="0" spc="-5" dirty="0">
                <a:solidFill>
                  <a:sysClr val="window" lastClr="FFFFFF"/>
                </a:solidFill>
                <a:latin typeface="TeXGyreAdventor"/>
              </a:rPr>
              <a:t>O </a:t>
            </a:r>
            <a:r>
              <a:rPr lang="pt-BR" sz="3600" b="1" kern="0" dirty="0">
                <a:solidFill>
                  <a:sysClr val="window" lastClr="FFFFFF"/>
                </a:solidFill>
                <a:latin typeface="TeXGyreAdventor"/>
              </a:rPr>
              <a:t>QUE VOCÊ</a:t>
            </a:r>
            <a:r>
              <a:rPr lang="pt-BR" sz="3600" b="1" kern="0" spc="-105" dirty="0">
                <a:solidFill>
                  <a:sysClr val="window" lastClr="FFFFFF"/>
                </a:solidFill>
                <a:latin typeface="TeXGyreAdventor"/>
              </a:rPr>
              <a:t> </a:t>
            </a:r>
            <a:r>
              <a:rPr lang="pt-BR" sz="3600" b="1" kern="0" dirty="0">
                <a:solidFill>
                  <a:sysClr val="window" lastClr="FFFFFF"/>
                </a:solidFill>
                <a:latin typeface="TeXGyreAdventor"/>
              </a:rPr>
              <a:t>FARIA </a:t>
            </a:r>
          </a:p>
          <a:p>
            <a:pPr marL="495300" marR="5080" lvl="0" indent="-483234">
              <a:spcBef>
                <a:spcPts val="100"/>
              </a:spcBef>
              <a:defRPr/>
            </a:pPr>
            <a:endParaRPr lang="pt-BR" sz="3600" b="1" kern="0" dirty="0">
              <a:solidFill>
                <a:sysClr val="window" lastClr="FFFFFF"/>
              </a:solidFill>
              <a:latin typeface="TeXGyreAdventor"/>
            </a:endParaRPr>
          </a:p>
          <a:p>
            <a:pPr marL="495300" marR="5080" lvl="0" indent="-483234">
              <a:spcBef>
                <a:spcPts val="100"/>
              </a:spcBef>
              <a:defRPr/>
            </a:pPr>
            <a:r>
              <a:rPr lang="pt-BR" sz="3600" b="1" kern="0" dirty="0">
                <a:solidFill>
                  <a:sysClr val="window" lastClr="FFFFFF"/>
                </a:solidFill>
                <a:latin typeface="TeXGyreAdventor"/>
              </a:rPr>
              <a:t> 		</a:t>
            </a:r>
            <a:r>
              <a:rPr lang="pt-BR" sz="3600" b="1" kern="0" spc="-5" dirty="0">
                <a:solidFill>
                  <a:sysClr val="window" lastClr="FFFFFF"/>
                </a:solidFill>
                <a:latin typeface="TeXGyreAdventor"/>
              </a:rPr>
              <a:t>PELO </a:t>
            </a:r>
            <a:r>
              <a:rPr lang="pt-BR" sz="3600" b="1" kern="0" dirty="0">
                <a:solidFill>
                  <a:sysClr val="window" lastClr="FFFFFF"/>
                </a:solidFill>
                <a:latin typeface="TeXGyreAdventor"/>
              </a:rPr>
              <a:t>PRÓXIMO,  </a:t>
            </a:r>
          </a:p>
          <a:p>
            <a:pPr marL="495300" marR="5080" lvl="0" indent="-483234">
              <a:spcBef>
                <a:spcPts val="100"/>
              </a:spcBef>
              <a:defRPr/>
            </a:pPr>
            <a:endParaRPr lang="pt-BR" sz="3600" b="1" kern="0" dirty="0">
              <a:solidFill>
                <a:sysClr val="window" lastClr="FFFFFF"/>
              </a:solidFill>
              <a:latin typeface="TeXGyreAdventor"/>
            </a:endParaRPr>
          </a:p>
          <a:p>
            <a:pPr marL="495300" marR="5080" lvl="0" indent="-483234">
              <a:spcBef>
                <a:spcPts val="100"/>
              </a:spcBef>
              <a:defRPr/>
            </a:pPr>
            <a:r>
              <a:rPr lang="pt-BR" sz="3600" b="1" kern="0" spc="-5" dirty="0">
                <a:solidFill>
                  <a:sysClr val="window" lastClr="FFFFFF"/>
                </a:solidFill>
                <a:latin typeface="TeXGyreAdventor"/>
              </a:rPr>
              <a:t>				SE </a:t>
            </a:r>
            <a:r>
              <a:rPr lang="pt-BR" sz="3600" b="1" kern="0" dirty="0">
                <a:solidFill>
                  <a:sysClr val="window" lastClr="FFFFFF"/>
                </a:solidFill>
                <a:latin typeface="TeXGyreAdventor"/>
              </a:rPr>
              <a:t>O</a:t>
            </a:r>
            <a:r>
              <a:rPr lang="pt-BR" sz="3600" b="1" kern="0" spc="-40" dirty="0">
                <a:solidFill>
                  <a:sysClr val="window" lastClr="FFFFFF"/>
                </a:solidFill>
                <a:latin typeface="TeXGyreAdventor"/>
              </a:rPr>
              <a:t> </a:t>
            </a:r>
            <a:r>
              <a:rPr lang="pt-BR" sz="3600" b="1" kern="0" spc="-5" dirty="0">
                <a:solidFill>
                  <a:sysClr val="window" lastClr="FFFFFF"/>
                </a:solidFill>
                <a:latin typeface="TeXGyreAdventor"/>
              </a:rPr>
              <a:t>PRÓXIMO</a:t>
            </a:r>
          </a:p>
          <a:p>
            <a:pPr marL="495300" marR="5080" lvl="0" indent="-483234">
              <a:spcBef>
                <a:spcPts val="100"/>
              </a:spcBef>
              <a:defRPr/>
            </a:pPr>
            <a:endParaRPr lang="pt-BR" sz="3600" b="1" kern="0" dirty="0">
              <a:solidFill>
                <a:sysClr val="window" lastClr="FFFFFF"/>
              </a:solidFill>
              <a:latin typeface="TeXGyreAdventor"/>
            </a:endParaRPr>
          </a:p>
          <a:p>
            <a:pPr marL="789940" lvl="0">
              <a:spcBef>
                <a:spcPts val="5"/>
              </a:spcBef>
              <a:defRPr/>
            </a:pPr>
            <a:r>
              <a:rPr lang="pt-BR" sz="3600" b="1" kern="0" dirty="0">
                <a:solidFill>
                  <a:sysClr val="window" lastClr="FFFFFF"/>
                </a:solidFill>
                <a:latin typeface="TeXGyreAdventor"/>
              </a:rPr>
              <a:t>					FOSSE</a:t>
            </a:r>
            <a:r>
              <a:rPr lang="pt-BR" sz="3600" b="1" kern="0" spc="-100" dirty="0">
                <a:solidFill>
                  <a:sysClr val="window" lastClr="FFFFFF"/>
                </a:solidFill>
                <a:latin typeface="TeXGyreAdventor"/>
              </a:rPr>
              <a:t> </a:t>
            </a:r>
            <a:r>
              <a:rPr lang="pt-BR" sz="3600" b="1" kern="0" spc="-5" dirty="0">
                <a:solidFill>
                  <a:sysClr val="window" lastClr="FFFFFF"/>
                </a:solidFill>
                <a:latin typeface="TeXGyreAdventor"/>
              </a:rPr>
              <a:t>VOCÊ?</a:t>
            </a:r>
            <a:endParaRPr lang="pt-BR" sz="3600" b="1" kern="0" dirty="0">
              <a:solidFill>
                <a:sysClr val="window" lastClr="FFFFFF"/>
              </a:solidFill>
              <a:latin typeface="TeXGyreAdventor"/>
            </a:endParaRPr>
          </a:p>
        </p:txBody>
      </p:sp>
    </p:spTree>
    <p:extLst>
      <p:ext uri="{BB962C8B-B14F-4D97-AF65-F5344CB8AC3E}">
        <p14:creationId xmlns:p14="http://schemas.microsoft.com/office/powerpoint/2010/main" val="323233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4B4E5-8D3E-41F1-A74D-18E3F3ED4BE6}"/>
              </a:ext>
            </a:extLst>
          </p:cNvPr>
          <p:cNvSpPr txBox="1">
            <a:spLocks/>
          </p:cNvSpPr>
          <p:nvPr/>
        </p:nvSpPr>
        <p:spPr>
          <a:xfrm>
            <a:off x="460436" y="1594524"/>
            <a:ext cx="10515600" cy="13255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F6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Passos Mágicos na WEB</a:t>
            </a:r>
          </a:p>
          <a:p>
            <a:endParaRPr lang="pt-BR" sz="3200" b="1" dirty="0">
              <a:solidFill>
                <a:srgbClr val="F67C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="1" dirty="0">
                <a:solidFill>
                  <a:srgbClr val="F67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Ensinar é a melhor forma de aprender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F54F3D5-4ECA-49CD-8121-63735C99A71F}"/>
              </a:ext>
            </a:extLst>
          </p:cNvPr>
          <p:cNvSpPr/>
          <p:nvPr/>
        </p:nvSpPr>
        <p:spPr>
          <a:xfrm>
            <a:off x="7368987" y="2920086"/>
            <a:ext cx="2983999" cy="2571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937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6AE6D0E-0CA1-4ADA-9B5E-042109F3B4CE}"/>
              </a:ext>
            </a:extLst>
          </p:cNvPr>
          <p:cNvSpPr txBox="1"/>
          <p:nvPr/>
        </p:nvSpPr>
        <p:spPr>
          <a:xfrm>
            <a:off x="1312946" y="2090172"/>
            <a:ext cx="71318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TeXGyreAdventor"/>
                <a:cs typeface="Arial" panose="020B0604020202020204" pitchFamily="34" charset="0"/>
              </a:rPr>
              <a:t>Com o crescente número de alunos no projeto se fez necessário o uso de meios que permitissem aos professores gerir seus aulas.</a:t>
            </a:r>
          </a:p>
          <a:p>
            <a:endParaRPr lang="pt-BR" sz="2800" b="1" dirty="0">
              <a:solidFill>
                <a:schemeClr val="bg1">
                  <a:lumMod val="50000"/>
                </a:schemeClr>
              </a:solidFill>
              <a:latin typeface="TeXGyreAdventor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TeXGyreAdventor"/>
                <a:cs typeface="Arial" panose="020B0604020202020204" pitchFamily="34" charset="0"/>
              </a:rPr>
              <a:t>Desta forma, surgiu a ideia de uma plataforma que integrasse todo esse sistema e que pudesse ser escalada.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A412EE7-57D8-4090-89DB-348F31076E14}"/>
              </a:ext>
            </a:extLst>
          </p:cNvPr>
          <p:cNvSpPr/>
          <p:nvPr/>
        </p:nvSpPr>
        <p:spPr>
          <a:xfrm>
            <a:off x="8831580" y="469900"/>
            <a:ext cx="3360420" cy="647700"/>
          </a:xfrm>
          <a:custGeom>
            <a:avLst/>
            <a:gdLst/>
            <a:ahLst/>
            <a:cxnLst/>
            <a:rect l="l" t="t" r="r" b="b"/>
            <a:pathLst>
              <a:path w="3360420" h="647700">
                <a:moveTo>
                  <a:pt x="3360420" y="0"/>
                </a:moveTo>
                <a:lnTo>
                  <a:pt x="0" y="0"/>
                </a:lnTo>
                <a:lnTo>
                  <a:pt x="0" y="647700"/>
                </a:lnTo>
                <a:lnTo>
                  <a:pt x="3360420" y="647700"/>
                </a:lnTo>
                <a:lnTo>
                  <a:pt x="3360420" y="0"/>
                </a:lnTo>
                <a:close/>
              </a:path>
            </a:pathLst>
          </a:custGeom>
          <a:solidFill>
            <a:srgbClr val="F67C92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16E444-6D6C-44B4-B516-6B300674B42A}"/>
              </a:ext>
            </a:extLst>
          </p:cNvPr>
          <p:cNvSpPr/>
          <p:nvPr/>
        </p:nvSpPr>
        <p:spPr>
          <a:xfrm>
            <a:off x="8831580" y="532140"/>
            <a:ext cx="3130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kern="0" spc="240" dirty="0">
                <a:solidFill>
                  <a:sysClr val="window" lastClr="FFFFFF"/>
                </a:solidFill>
                <a:latin typeface="TeXGyreAdventor"/>
              </a:rPr>
              <a:t>ESCALABILIDADE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2407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E158D63-CEF5-4C92-B749-25A3994F4CA3}"/>
              </a:ext>
            </a:extLst>
          </p:cNvPr>
          <p:cNvSpPr txBox="1"/>
          <p:nvPr/>
        </p:nvSpPr>
        <p:spPr>
          <a:xfrm>
            <a:off x="812267" y="2117066"/>
            <a:ext cx="88023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eXGyreAdventor"/>
                <a:cs typeface="Arial" panose="020B0604020202020204" pitchFamily="34" charset="0"/>
              </a:rPr>
              <a:t>Alguns dos problemas encontrados nessa expansão foram: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TeXGyreAdventor"/>
                <a:cs typeface="Arial" panose="020B0604020202020204" pitchFamily="34" charset="0"/>
              </a:rPr>
              <a:t>Local centralizado para dar suporte as aulas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TeXGyreAdventor"/>
                <a:cs typeface="Arial" panose="020B0604020202020204" pitchFamily="34" charset="0"/>
              </a:rPr>
              <a:t>Lançamento de notas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TeXGyreAdventor"/>
                <a:cs typeface="Arial" panose="020B0604020202020204" pitchFamily="34" charset="0"/>
              </a:rPr>
              <a:t>Disponibilização de matéria de apoio(conteúdo de aula)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TeXGyreAdventor"/>
                <a:cs typeface="Arial" panose="020B0604020202020204" pitchFamily="34" charset="0"/>
              </a:rPr>
              <a:t>Disponibilização de aulas online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50000"/>
                </a:schemeClr>
              </a:solidFill>
              <a:latin typeface="TeXGyreAdventor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664820C-86F9-405E-9C11-DE1976FF572C}"/>
              </a:ext>
            </a:extLst>
          </p:cNvPr>
          <p:cNvSpPr/>
          <p:nvPr/>
        </p:nvSpPr>
        <p:spPr>
          <a:xfrm>
            <a:off x="8831580" y="469900"/>
            <a:ext cx="3360420" cy="647700"/>
          </a:xfrm>
          <a:custGeom>
            <a:avLst/>
            <a:gdLst/>
            <a:ahLst/>
            <a:cxnLst/>
            <a:rect l="l" t="t" r="r" b="b"/>
            <a:pathLst>
              <a:path w="3360420" h="647700">
                <a:moveTo>
                  <a:pt x="3360420" y="0"/>
                </a:moveTo>
                <a:lnTo>
                  <a:pt x="0" y="0"/>
                </a:lnTo>
                <a:lnTo>
                  <a:pt x="0" y="647700"/>
                </a:lnTo>
                <a:lnTo>
                  <a:pt x="3360420" y="647700"/>
                </a:lnTo>
                <a:lnTo>
                  <a:pt x="3360420" y="0"/>
                </a:lnTo>
                <a:close/>
              </a:path>
            </a:pathLst>
          </a:custGeom>
          <a:solidFill>
            <a:srgbClr val="F67C92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7679C1-E88C-47FB-905C-8BC58C3F0A9E}"/>
              </a:ext>
            </a:extLst>
          </p:cNvPr>
          <p:cNvSpPr/>
          <p:nvPr/>
        </p:nvSpPr>
        <p:spPr>
          <a:xfrm>
            <a:off x="8831580" y="532140"/>
            <a:ext cx="2782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kern="0" spc="240" dirty="0">
                <a:solidFill>
                  <a:sysClr val="window" lastClr="FFFFFF"/>
                </a:solidFill>
                <a:latin typeface="TeXGyreAdventor"/>
              </a:rPr>
              <a:t>NECESSIDADES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7565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5793CEE-2772-469F-808B-A11BB6643499}"/>
              </a:ext>
            </a:extLst>
          </p:cNvPr>
          <p:cNvSpPr/>
          <p:nvPr/>
        </p:nvSpPr>
        <p:spPr>
          <a:xfrm>
            <a:off x="8831580" y="469900"/>
            <a:ext cx="3360420" cy="647700"/>
          </a:xfrm>
          <a:custGeom>
            <a:avLst/>
            <a:gdLst/>
            <a:ahLst/>
            <a:cxnLst/>
            <a:rect l="l" t="t" r="r" b="b"/>
            <a:pathLst>
              <a:path w="3360420" h="647700">
                <a:moveTo>
                  <a:pt x="3360420" y="0"/>
                </a:moveTo>
                <a:lnTo>
                  <a:pt x="0" y="0"/>
                </a:lnTo>
                <a:lnTo>
                  <a:pt x="0" y="647700"/>
                </a:lnTo>
                <a:lnTo>
                  <a:pt x="3360420" y="647700"/>
                </a:lnTo>
                <a:lnTo>
                  <a:pt x="3360420" y="0"/>
                </a:lnTo>
                <a:close/>
              </a:path>
            </a:pathLst>
          </a:custGeom>
          <a:solidFill>
            <a:srgbClr val="F67C92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5A7FDCF-EDF1-46F5-A6A4-3AFCF2536033}"/>
              </a:ext>
            </a:extLst>
          </p:cNvPr>
          <p:cNvSpPr/>
          <p:nvPr/>
        </p:nvSpPr>
        <p:spPr>
          <a:xfrm>
            <a:off x="8831580" y="532140"/>
            <a:ext cx="2834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kern="0" spc="240" dirty="0">
                <a:solidFill>
                  <a:sysClr val="window" lastClr="FFFFFF"/>
                </a:solidFill>
                <a:latin typeface="TeXGyreAdventor"/>
              </a:rPr>
              <a:t>AGRAVADORES</a:t>
            </a:r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9DC59A-9E32-4E16-9F05-4BA17C73A0B8}"/>
              </a:ext>
            </a:extLst>
          </p:cNvPr>
          <p:cNvSpPr txBox="1"/>
          <p:nvPr/>
        </p:nvSpPr>
        <p:spPr>
          <a:xfrm>
            <a:off x="1021976" y="2205318"/>
            <a:ext cx="754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TeXGyreAdventor"/>
              </a:rPr>
              <a:t>Com o a crise global causada pelo </a:t>
            </a:r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eXGyreAdventor"/>
              </a:rPr>
              <a:t>corona vírus e a pausa das aulas físicas como medida de precaução acabou por agravar essa necessidade </a:t>
            </a: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TeXGyreAdventor"/>
              </a:rPr>
              <a:t> de não atrasar o processo de aprendizado dos alunos.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TeXGyreAdventor"/>
            </a:endParaRPr>
          </a:p>
        </p:txBody>
      </p:sp>
    </p:spTree>
    <p:extLst>
      <p:ext uri="{BB962C8B-B14F-4D97-AF65-F5344CB8AC3E}">
        <p14:creationId xmlns:p14="http://schemas.microsoft.com/office/powerpoint/2010/main" val="301504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CAE771C-8559-40AC-A7E7-11077828F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6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8E2D6E97-EA1D-42A0-98B2-6DF284A0016F}"/>
              </a:ext>
            </a:extLst>
          </p:cNvPr>
          <p:cNvSpPr/>
          <p:nvPr/>
        </p:nvSpPr>
        <p:spPr>
          <a:xfrm>
            <a:off x="8868784" y="308535"/>
            <a:ext cx="3360420" cy="647700"/>
          </a:xfrm>
          <a:custGeom>
            <a:avLst/>
            <a:gdLst/>
            <a:ahLst/>
            <a:cxnLst/>
            <a:rect l="l" t="t" r="r" b="b"/>
            <a:pathLst>
              <a:path w="3360420" h="647700">
                <a:moveTo>
                  <a:pt x="3360420" y="0"/>
                </a:moveTo>
                <a:lnTo>
                  <a:pt x="0" y="0"/>
                </a:lnTo>
                <a:lnTo>
                  <a:pt x="0" y="647700"/>
                </a:lnTo>
                <a:lnTo>
                  <a:pt x="3360420" y="647700"/>
                </a:lnTo>
                <a:lnTo>
                  <a:pt x="3360420" y="0"/>
                </a:lnTo>
                <a:close/>
              </a:path>
            </a:pathLst>
          </a:custGeom>
          <a:solidFill>
            <a:srgbClr val="F67C92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A6C323-7D36-4774-85B9-A9BE5CDFF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57" y="956235"/>
            <a:ext cx="7637927" cy="554693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78A9243-646D-4125-B9ED-69EDAAF2170C}"/>
              </a:ext>
            </a:extLst>
          </p:cNvPr>
          <p:cNvSpPr/>
          <p:nvPr/>
        </p:nvSpPr>
        <p:spPr>
          <a:xfrm>
            <a:off x="8868784" y="361576"/>
            <a:ext cx="1962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kern="0" spc="240" dirty="0">
                <a:solidFill>
                  <a:sysClr val="window" lastClr="FFFFFF"/>
                </a:solidFill>
                <a:latin typeface="TeXGyreAdventor"/>
              </a:rPr>
              <a:t>Perguntas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199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1616B2B-56DA-47A1-B314-D83CAE0AE16A}"/>
              </a:ext>
            </a:extLst>
          </p:cNvPr>
          <p:cNvSpPr txBox="1"/>
          <p:nvPr/>
        </p:nvSpPr>
        <p:spPr>
          <a:xfrm>
            <a:off x="1600200" y="2810434"/>
            <a:ext cx="77992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>
                <a:solidFill>
                  <a:srgbClr val="F67C92"/>
                </a:solidFill>
                <a:latin typeface="TeXGyreAdventor"/>
              </a:rPr>
              <a:t>Obrigado!!</a:t>
            </a:r>
          </a:p>
        </p:txBody>
      </p:sp>
    </p:spTree>
    <p:extLst>
      <p:ext uri="{BB962C8B-B14F-4D97-AF65-F5344CB8AC3E}">
        <p14:creationId xmlns:p14="http://schemas.microsoft.com/office/powerpoint/2010/main" val="3710269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177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TeXGyreAdventor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Marta Silva</dc:creator>
  <cp:lastModifiedBy>Marta Silva</cp:lastModifiedBy>
  <cp:revision>12</cp:revision>
  <dcterms:created xsi:type="dcterms:W3CDTF">2020-05-08T02:37:04Z</dcterms:created>
  <dcterms:modified xsi:type="dcterms:W3CDTF">2020-05-08T11:26:52Z</dcterms:modified>
</cp:coreProperties>
</file>