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61" r:id="rId3"/>
    <p:sldId id="262" r:id="rId4"/>
    <p:sldId id="263" r:id="rId5"/>
    <p:sldId id="257" r:id="rId6"/>
    <p:sldId id="260" r:id="rId7"/>
    <p:sldId id="259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6"/>
    <p:restoredTop sz="94679"/>
  </p:normalViewPr>
  <p:slideViewPr>
    <p:cSldViewPr snapToGrid="0" snapToObjects="1">
      <p:cViewPr varScale="1">
        <p:scale>
          <a:sx n="81" d="100"/>
          <a:sy n="81" d="100"/>
        </p:scale>
        <p:origin x="1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E4D9-560C-4B48-808E-D25D8766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5E514-EC81-E743-BC19-C6F6EEB3F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D4C3-2440-EF48-A210-0AE8D54B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C0E5-BD4F-DC49-88AE-347AB5CA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3005-3291-1949-861F-7908FEC6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8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E200-9A20-4948-B8BE-62CFCE70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871FC-79AC-814B-8635-16924CB2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B666-887C-274A-9669-23492680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9B46-9A36-F74D-BBC6-D5BEC706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F6C8-0033-EE41-8E66-1CBE1AF9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6C601-C5F7-E846-A2E3-3C2241CE9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D00E0-3920-8D4A-B06E-D840FD18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02254-01F2-2C41-AB21-B341D6F9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390A2-32BE-354A-BAB5-838A9400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0E014-1EAB-9141-B7D2-5F17391A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75F1-04B6-0F44-AA61-59944130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AF3C-D27C-404F-81CB-42AC6DE12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ADEE-F5AB-0149-B062-5407C243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E7AAC-B5DB-C641-8573-C8AF4CB4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369B-6D6F-C143-8FC0-FAC77D82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0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E62E-FD9E-444C-A067-9ECF1A7F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F8B1-07E1-274E-B811-727D0ED34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0B972-44CB-F046-8A70-C13E3B0F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6A1D-6C05-FF45-BA95-038DB775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60E8D-9C97-0849-A1BF-DC51FBAD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CE20-A6C4-814A-AFC3-E108844F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6492-94D4-6540-9174-EC1AAEBE5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A976C-23DF-654A-A19A-27878B6C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88D6-554D-8B49-A570-CF546CD3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1ED2A-30A4-7A4A-9A3C-4FE33836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FD5E5-7E1E-B142-B1A7-F058D57B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0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58D-5E7F-E949-8CDA-0892F91F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75131-204D-D746-AEAE-902E17D2F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1751C-1F56-C849-89E7-80D2A9481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6E856-E9E7-0A4D-A438-C60213CF6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0BD7F-861C-504E-A828-436BE1157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DA16B-67C5-C941-B7E1-7A9FA933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918D3-3812-D946-8A4F-324AD3B3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B9347-23C1-D14C-B202-B60A8CCE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03E9-630A-0F4F-9B55-29C73B8C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3B927-74D0-5F4C-8CFA-74C8B14D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42842-F66E-A448-A75F-3338164A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CB385-8E63-E14B-AE31-B89BC9EE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3727E-8BCD-DE4B-835B-274AA428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AB864-4F89-ED4B-9978-2C310A9A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FAD63-A45E-D945-BA9D-A557C9A9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6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DD3A-66A1-5544-89E7-5B91D63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A034-4E68-6945-B4C0-7F666396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3F589-0217-B44F-BE2A-EE3CB683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0A618-E414-2640-8E2F-79D974BC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86B27-EE22-C541-A92B-9FB49A4B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8A26E-D0D0-714A-B462-30212ED9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9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7E70-6A8F-D140-8A89-66577463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D9052-B637-DD4B-8ABA-53C819C7E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EC59C-3FD8-834F-A6D0-8DFE6F758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62BD4-1C95-E24C-8797-699F4929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BA42A-1635-9E45-B908-689628D9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2CFFA-692A-DC48-BC78-FB90AB9F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B0264-7761-BC4A-9454-C2932AD3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C47C1-E80A-DE4F-8BCF-5FE0DDFA8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34C97-7649-1447-BE71-FB1E885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DA99-288D-714E-8A6D-6F8B1BE13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8E740-36A7-074A-B2D2-51CB5293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C3798-C4BE-4E46-9DA5-D3DB4B9D5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SVD-clustering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A6F31-C4DE-084C-A7F8-07154E388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Week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46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E28FA05-381E-D740-BBF7-02A1C9319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091" y="250498"/>
            <a:ext cx="5245100" cy="322580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56A346C-6246-CC40-9C51-A7AC66331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54" y="3403600"/>
            <a:ext cx="5067300" cy="32893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DBA82F9-E0B4-D74E-83E9-7813D5B3F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146" y="3403600"/>
            <a:ext cx="4991100" cy="3340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9921F7-6F78-6848-86CC-8AAAAF27B1EE}"/>
              </a:ext>
            </a:extLst>
          </p:cNvPr>
          <p:cNvSpPr txBox="1"/>
          <p:nvPr/>
        </p:nvSpPr>
        <p:spPr>
          <a:xfrm>
            <a:off x="6019801" y="57205"/>
            <a:ext cx="4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F7CBBA-9BF9-0C43-87F0-A7E3045399B5}"/>
              </a:ext>
            </a:extLst>
          </p:cNvPr>
          <p:cNvSpPr txBox="1"/>
          <p:nvPr/>
        </p:nvSpPr>
        <p:spPr>
          <a:xfrm>
            <a:off x="2616201" y="3244334"/>
            <a:ext cx="4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5CF7AE-6594-BF4D-BF35-F4F333FF1577}"/>
              </a:ext>
            </a:extLst>
          </p:cNvPr>
          <p:cNvSpPr txBox="1"/>
          <p:nvPr/>
        </p:nvSpPr>
        <p:spPr>
          <a:xfrm>
            <a:off x="9357929" y="3294555"/>
            <a:ext cx="4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U2</a:t>
            </a:r>
          </a:p>
        </p:txBody>
      </p:sp>
    </p:spTree>
    <p:extLst>
      <p:ext uri="{BB962C8B-B14F-4D97-AF65-F5344CB8AC3E}">
        <p14:creationId xmlns:p14="http://schemas.microsoft.com/office/powerpoint/2010/main" val="360656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B685-5C07-B647-A012-30EDEC3E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results</a:t>
            </a:r>
          </a:p>
        </p:txBody>
      </p:sp>
      <p:pic>
        <p:nvPicPr>
          <p:cNvPr id="7" name="Content Placeholder 6" descr="Application&#10;&#10;Description automatically generated">
            <a:extLst>
              <a:ext uri="{FF2B5EF4-FFF2-40B4-BE49-F238E27FC236}">
                <a16:creationId xmlns:a16="http://schemas.microsoft.com/office/drawing/2014/main" id="{C971C6C6-C9FA-3C45-9E2C-A030837C0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098"/>
          <a:stretch/>
        </p:blipFill>
        <p:spPr>
          <a:xfrm>
            <a:off x="1351785" y="1344422"/>
            <a:ext cx="9488430" cy="5156336"/>
          </a:xfrm>
        </p:spPr>
      </p:pic>
    </p:spTree>
    <p:extLst>
      <p:ext uri="{BB962C8B-B14F-4D97-AF65-F5344CB8AC3E}">
        <p14:creationId xmlns:p14="http://schemas.microsoft.com/office/powerpoint/2010/main" val="345647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DD00C667-194C-F748-BA77-EF9A1BE69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2" y="643466"/>
            <a:ext cx="1046209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7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70DB8C5-3BB2-9B48-BE4C-C4B163688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2" y="643466"/>
            <a:ext cx="1046209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6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01ED3-7A73-E247-9EFF-F9322E27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SVD decomposition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9CB71DC-ECAA-C04F-87E7-F88CA4324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7" r="2" b="8605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0D6953E9-0DE8-422F-A78B-5D6079D05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14493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Test on t6 (400x200x1024)</a:t>
            </a:r>
          </a:p>
          <a:p>
            <a:r>
              <a:rPr lang="en-US" sz="2400" dirty="0"/>
              <a:t>D (80000x1024)</a:t>
            </a: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B4CB3E4C-C070-7045-8D13-A44278D7F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996" y="3808381"/>
            <a:ext cx="4311155" cy="236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01ED3-7A73-E247-9EFF-F9322E27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SVD decomposition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D45653E-2DE1-C249-B9AD-FBF147CDB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20" r="7757" b="47723"/>
          <a:stretch/>
        </p:blipFill>
        <p:spPr>
          <a:xfrm>
            <a:off x="1497856" y="2678278"/>
            <a:ext cx="9196288" cy="300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7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DD4FF632-B53B-BF48-85D0-C6C85A096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4518"/>
            <a:ext cx="10515600" cy="5442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 (80000x1024)</a:t>
            </a:r>
          </a:p>
          <a:p>
            <a:r>
              <a:rPr lang="en-US" sz="2400" dirty="0"/>
              <a:t>Each row is a Vi vector</a:t>
            </a:r>
          </a:p>
          <a:p>
            <a:r>
              <a:rPr lang="en-US" sz="2400" dirty="0"/>
              <a:t>Each element of the vector corresponds to a coordinate</a:t>
            </a:r>
          </a:p>
          <a:p>
            <a:r>
              <a:rPr lang="en-US" sz="2400" dirty="0"/>
              <a:t>Vi depicts contribution of Ui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 (1024x1024)</a:t>
            </a:r>
          </a:p>
          <a:p>
            <a:r>
              <a:rPr lang="en-US" sz="2400" dirty="0"/>
              <a:t>Wii is the weight of the contribution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 (1024x1024)</a:t>
            </a:r>
          </a:p>
          <a:p>
            <a:r>
              <a:rPr lang="en-US" sz="2400" dirty="0"/>
              <a:t>U1 is the ‘average’ spectra</a:t>
            </a:r>
          </a:p>
          <a:p>
            <a:r>
              <a:rPr lang="en-US" sz="2400" dirty="0"/>
              <a:t>Ui are </a:t>
            </a:r>
            <a:r>
              <a:rPr lang="en-US" sz="2400" dirty="0" err="1"/>
              <a:t>i</a:t>
            </a:r>
            <a:r>
              <a:rPr lang="en-US" sz="2400" dirty="0"/>
              <a:t>-order deviations from average spectra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851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E9E8-A16E-DC4B-8731-182BC817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results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D8BEE85-9322-4E4B-93F7-927E78251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630" y="226105"/>
            <a:ext cx="4927600" cy="3251200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131B71A-7E11-D741-BD2A-A527F587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67" y="3381266"/>
            <a:ext cx="5105400" cy="33401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FC6AA6F-06BB-124A-8467-87BFE47FD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245" y="3444766"/>
            <a:ext cx="4864100" cy="3276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81AFDC-9B7E-7740-A722-3F72FE947A4A}"/>
              </a:ext>
            </a:extLst>
          </p:cNvPr>
          <p:cNvSpPr txBox="1"/>
          <p:nvPr/>
        </p:nvSpPr>
        <p:spPr>
          <a:xfrm>
            <a:off x="6019801" y="57205"/>
            <a:ext cx="4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2EF4C-BA83-B141-9D9E-F775C802A4A1}"/>
              </a:ext>
            </a:extLst>
          </p:cNvPr>
          <p:cNvSpPr txBox="1"/>
          <p:nvPr/>
        </p:nvSpPr>
        <p:spPr>
          <a:xfrm>
            <a:off x="2616201" y="3244334"/>
            <a:ext cx="4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DA911-2292-4E4B-B392-10A894CD74E6}"/>
              </a:ext>
            </a:extLst>
          </p:cNvPr>
          <p:cNvSpPr txBox="1"/>
          <p:nvPr/>
        </p:nvSpPr>
        <p:spPr>
          <a:xfrm>
            <a:off x="9357929" y="3294555"/>
            <a:ext cx="4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231531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4C36B585-D0E3-6841-8813-F5169192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50" y="558234"/>
            <a:ext cx="4787900" cy="262522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4746366-1F5B-344D-A84B-ABFCD1554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0" y="3505200"/>
            <a:ext cx="4787900" cy="26543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A573009-8360-604C-A3D6-86C3931D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328" y="352163"/>
            <a:ext cx="5003800" cy="271780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EAD19469-DB1E-704D-A5B2-F35EBB51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528" y="3429000"/>
            <a:ext cx="4927600" cy="273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D65946-B2FC-AA41-B58E-2820F2A4041F}"/>
              </a:ext>
            </a:extLst>
          </p:cNvPr>
          <p:cNvSpPr txBox="1"/>
          <p:nvPr/>
        </p:nvSpPr>
        <p:spPr>
          <a:xfrm>
            <a:off x="2781234" y="3292635"/>
            <a:ext cx="4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01EEE-0BBA-C545-848A-4A01E42BE150}"/>
              </a:ext>
            </a:extLst>
          </p:cNvPr>
          <p:cNvSpPr txBox="1"/>
          <p:nvPr/>
        </p:nvSpPr>
        <p:spPr>
          <a:xfrm>
            <a:off x="9130862" y="167497"/>
            <a:ext cx="4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ED264-86BD-4C4E-A4A3-236BA8E77BCE}"/>
              </a:ext>
            </a:extLst>
          </p:cNvPr>
          <p:cNvSpPr txBox="1"/>
          <p:nvPr/>
        </p:nvSpPr>
        <p:spPr>
          <a:xfrm>
            <a:off x="9166400" y="3292635"/>
            <a:ext cx="4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389867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83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SVD-clustering</vt:lpstr>
      <vt:lpstr>Their results</vt:lpstr>
      <vt:lpstr>PowerPoint Presentation</vt:lpstr>
      <vt:lpstr>PowerPoint Presentation</vt:lpstr>
      <vt:lpstr>SVD decomposition</vt:lpstr>
      <vt:lpstr>SVD decomposition</vt:lpstr>
      <vt:lpstr>PowerPoint Presentation</vt:lpstr>
      <vt:lpstr>My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SVD-clustering</dc:title>
  <dc:creator>Masramon Muñoz, Marta</dc:creator>
  <cp:lastModifiedBy>Masramon Muñoz, Marta</cp:lastModifiedBy>
  <cp:revision>1</cp:revision>
  <dcterms:created xsi:type="dcterms:W3CDTF">2021-10-28T15:12:14Z</dcterms:created>
  <dcterms:modified xsi:type="dcterms:W3CDTF">2021-10-29T08:15:54Z</dcterms:modified>
</cp:coreProperties>
</file>