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E3EA95-5396-46F7-8264-A72BAB9B32A3}">
          <p14:sldIdLst>
            <p14:sldId id="256"/>
            <p14:sldId id="257"/>
            <p14:sldId id="258"/>
            <p14:sldId id="259"/>
            <p14:sldId id="260"/>
            <p14:sldId id="264"/>
            <p14:sldId id="261"/>
            <p14:sldId id="262"/>
            <p14:sldId id="265"/>
            <p14:sldId id="26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D89-48B7-4933-9610-99436301C16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10E-DBFD-4041-A23F-1571F310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3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D89-48B7-4933-9610-99436301C16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10E-DBFD-4041-A23F-1571F310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3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D89-48B7-4933-9610-99436301C16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10E-DBFD-4041-A23F-1571F310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42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D89-48B7-4933-9610-99436301C16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10E-DBFD-4041-A23F-1571F310A1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8508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D89-48B7-4933-9610-99436301C16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10E-DBFD-4041-A23F-1571F310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68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D89-48B7-4933-9610-99436301C16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10E-DBFD-4041-A23F-1571F310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13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D89-48B7-4933-9610-99436301C16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10E-DBFD-4041-A23F-1571F310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49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D89-48B7-4933-9610-99436301C16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10E-DBFD-4041-A23F-1571F310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09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D89-48B7-4933-9610-99436301C16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10E-DBFD-4041-A23F-1571F310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2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D89-48B7-4933-9610-99436301C16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10E-DBFD-4041-A23F-1571F310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3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D89-48B7-4933-9610-99436301C16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10E-DBFD-4041-A23F-1571F310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8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D89-48B7-4933-9610-99436301C16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10E-DBFD-4041-A23F-1571F310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7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D89-48B7-4933-9610-99436301C16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10E-DBFD-4041-A23F-1571F310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8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D89-48B7-4933-9610-99436301C16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10E-DBFD-4041-A23F-1571F310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8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D89-48B7-4933-9610-99436301C16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10E-DBFD-4041-A23F-1571F310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9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D89-48B7-4933-9610-99436301C16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10E-DBFD-4041-A23F-1571F310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5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D89-48B7-4933-9610-99436301C16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10E-DBFD-4041-A23F-1571F310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ABA3D89-48B7-4933-9610-99436301C16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F510E-DBFD-4041-A23F-1571F310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49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„Numeruotos figūros“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675" y="5273768"/>
            <a:ext cx="8825658" cy="861420"/>
          </a:xfrm>
        </p:spPr>
        <p:txBody>
          <a:bodyPr/>
          <a:lstStyle/>
          <a:p>
            <a:r>
              <a:rPr lang="lt-LT" dirty="0" smtClean="0"/>
              <a:t>Parengė </a:t>
            </a:r>
            <a:r>
              <a:rPr lang="lt-LT" dirty="0" err="1" smtClean="0"/>
              <a:t>martynas</a:t>
            </a:r>
            <a:r>
              <a:rPr lang="lt-LT" dirty="0" smtClean="0"/>
              <a:t> </a:t>
            </a:r>
            <a:r>
              <a:rPr lang="lt-LT" dirty="0" err="1" smtClean="0"/>
              <a:t>antipenkovas</a:t>
            </a:r>
            <a:r>
              <a:rPr lang="lt-LT" dirty="0" smtClean="0"/>
              <a:t> iš 3d klasės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894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11" y="2577609"/>
            <a:ext cx="9404723" cy="1400530"/>
          </a:xfrm>
        </p:spPr>
        <p:txBody>
          <a:bodyPr/>
          <a:lstStyle/>
          <a:p>
            <a:pPr algn="ctr"/>
            <a:r>
              <a:rPr lang="lt-LT" dirty="0" smtClean="0"/>
              <a:t>Antrosios versijos pristatymas </a:t>
            </a:r>
            <a:br>
              <a:rPr lang="lt-LT" dirty="0" smtClean="0"/>
            </a:br>
            <a:r>
              <a:rPr lang="lt-LT" dirty="0" smtClean="0"/>
              <a:t>pačioje platformoje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621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3568"/>
          </a:xfrm>
        </p:spPr>
        <p:txBody>
          <a:bodyPr/>
          <a:lstStyle/>
          <a:p>
            <a:r>
              <a:rPr lang="lt-LT" dirty="0" smtClean="0"/>
              <a:t>Išvados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06286"/>
            <a:ext cx="8946541" cy="4942113"/>
          </a:xfrm>
        </p:spPr>
        <p:txBody>
          <a:bodyPr/>
          <a:lstStyle/>
          <a:p>
            <a:r>
              <a:rPr lang="lt-LT" dirty="0" smtClean="0"/>
              <a:t>Sukurta aplikacija</a:t>
            </a:r>
          </a:p>
          <a:p>
            <a:r>
              <a:rPr lang="lt-LT" dirty="0" smtClean="0"/>
              <a:t>Sukurta duomenų bazė</a:t>
            </a:r>
          </a:p>
          <a:p>
            <a:r>
              <a:rPr lang="lt-LT" dirty="0" smtClean="0"/>
              <a:t>Surinkta daug informacijos apie WFA aplikacijas</a:t>
            </a:r>
          </a:p>
          <a:p>
            <a:r>
              <a:rPr lang="lt-LT" dirty="0" smtClean="0"/>
              <a:t>Patikrintos žinios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76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Temos aktualumas ir pasirinkimo motyvai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Aktuali norint praleisti laiką</a:t>
            </a:r>
          </a:p>
          <a:p>
            <a:r>
              <a:rPr lang="lt-LT" dirty="0" smtClean="0"/>
              <a:t>Turimų žinių patikrinimas, naujų kaupimas</a:t>
            </a:r>
          </a:p>
          <a:p>
            <a:r>
              <a:rPr lang="lt-LT" dirty="0" smtClean="0"/>
              <a:t>Komercinės programos pavyzdys</a:t>
            </a:r>
            <a:endParaRPr lang="lt-LT" dirty="0"/>
          </a:p>
          <a:p>
            <a:endParaRPr lang="lt-L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52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7773"/>
          </a:xfrm>
        </p:spPr>
        <p:txBody>
          <a:bodyPr/>
          <a:lstStyle/>
          <a:p>
            <a:r>
              <a:rPr lang="lt-LT" dirty="0" smtClean="0"/>
              <a:t>Darbo tikslas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10492"/>
            <a:ext cx="8946541" cy="5037908"/>
          </a:xfrm>
        </p:spPr>
        <p:txBody>
          <a:bodyPr/>
          <a:lstStyle/>
          <a:p>
            <a:r>
              <a:rPr lang="lt-LT" dirty="0" smtClean="0"/>
              <a:t>Sukurti programą-žaidimą</a:t>
            </a:r>
          </a:p>
          <a:p>
            <a:r>
              <a:rPr lang="lt-LT" dirty="0" smtClean="0"/>
              <a:t>Sukurti duomenų bazę</a:t>
            </a:r>
          </a:p>
          <a:p>
            <a:r>
              <a:rPr lang="lt-LT" dirty="0" smtClean="0"/>
              <a:t>Sujungti</a:t>
            </a:r>
          </a:p>
        </p:txBody>
      </p:sp>
    </p:spTree>
    <p:extLst>
      <p:ext uri="{BB962C8B-B14F-4D97-AF65-F5344CB8AC3E}">
        <p14:creationId xmlns:p14="http://schemas.microsoft.com/office/powerpoint/2010/main" val="33099851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1979"/>
          </a:xfrm>
        </p:spPr>
        <p:txBody>
          <a:bodyPr/>
          <a:lstStyle/>
          <a:p>
            <a:r>
              <a:rPr lang="lt-LT" dirty="0" smtClean="0"/>
              <a:t>Darbo uždaviniai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14698"/>
            <a:ext cx="8946541" cy="513370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lt-LT" dirty="0" smtClean="0"/>
              <a:t>Programos architektūros planavimas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 smtClean="0"/>
              <a:t>Duomenų įvesties lango tipo programos kodo rašymas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 smtClean="0"/>
              <a:t>WFA tipo programos kodo rašymas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 smtClean="0"/>
              <a:t>Programos susiejimas su duomenų baze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027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Metodai</a:t>
            </a:r>
            <a:endParaRPr lang="en-US" dirty="0"/>
          </a:p>
        </p:txBody>
      </p:sp>
      <p:pic>
        <p:nvPicPr>
          <p:cNvPr id="1026" name="Picture 2" descr="Image result for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589" y="1683023"/>
            <a:ext cx="1904909" cy="19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781" y="1409992"/>
            <a:ext cx="4933770" cy="245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80" y="4144748"/>
            <a:ext cx="3605783" cy="189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ql server management studio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3792184"/>
            <a:ext cx="3161211" cy="259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1139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0025"/>
          </a:xfrm>
        </p:spPr>
        <p:txBody>
          <a:bodyPr/>
          <a:lstStyle/>
          <a:p>
            <a:r>
              <a:rPr lang="lt-LT" dirty="0" smtClean="0"/>
              <a:t>Darbo eiga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561" y="2807246"/>
            <a:ext cx="3560129" cy="11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962" y="1380854"/>
            <a:ext cx="3255329" cy="11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581" y="4250874"/>
            <a:ext cx="4126092" cy="1610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48800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078" y="1163186"/>
            <a:ext cx="6209853" cy="5527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817" y="1152983"/>
            <a:ext cx="4907416" cy="553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110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341662"/>
            <a:ext cx="4108403" cy="57435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114" y="341662"/>
            <a:ext cx="3854223" cy="574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821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072" y="962534"/>
            <a:ext cx="6496957" cy="37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05" y="627969"/>
            <a:ext cx="3971789" cy="412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463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</TotalTime>
  <Words>78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„Numeruotos figūros“</vt:lpstr>
      <vt:lpstr>Temos aktualumas ir pasirinkimo motyvai</vt:lpstr>
      <vt:lpstr>Darbo tikslas</vt:lpstr>
      <vt:lpstr>Darbo uždaviniai</vt:lpstr>
      <vt:lpstr>Metodai</vt:lpstr>
      <vt:lpstr>Darbo eiga</vt:lpstr>
      <vt:lpstr>PowerPoint Presentation</vt:lpstr>
      <vt:lpstr>PowerPoint Presentation</vt:lpstr>
      <vt:lpstr>PowerPoint Presentation</vt:lpstr>
      <vt:lpstr>Antrosios versijos pristatymas  pačioje platformoje</vt:lpstr>
      <vt:lpstr>Išvados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„Numeruotos figūros“</dc:title>
  <dc:creator>Extrum</dc:creator>
  <cp:lastModifiedBy>Extrum</cp:lastModifiedBy>
  <cp:revision>9</cp:revision>
  <dcterms:created xsi:type="dcterms:W3CDTF">2017-03-28T19:07:20Z</dcterms:created>
  <dcterms:modified xsi:type="dcterms:W3CDTF">2017-03-30T19:52:27Z</dcterms:modified>
</cp:coreProperties>
</file>