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4" r:id="rId7"/>
    <p:sldId id="265" r:id="rId8"/>
    <p:sldId id="266" r:id="rId9"/>
    <p:sldId id="267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15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5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49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1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6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41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3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8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60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682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A92BF-47A0-4970-B6F5-D6E14F5F4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Technologie www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6FF5FCB-5B6D-455F-AFC8-24D179461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Martin Hýbl</a:t>
            </a:r>
          </a:p>
        </p:txBody>
      </p:sp>
    </p:spTree>
    <p:extLst>
      <p:ext uri="{BB962C8B-B14F-4D97-AF65-F5344CB8AC3E}">
        <p14:creationId xmlns:p14="http://schemas.microsoft.com/office/powerpoint/2010/main" val="233960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FD14C9EE-FA7B-4273-8E4B-10DF5E8E6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64" y="1133662"/>
            <a:ext cx="11548872" cy="4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9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1EC0C9C-3A0A-42FA-BA42-CB89AFF2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>
                <a:solidFill>
                  <a:schemeClr val="tx2"/>
                </a:solidFill>
              </a:rPr>
              <a:t>WEBOVÁ APLIKACE POČASÍ - PŘEDPOVĚĎ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68AAC6F-4222-470A-9EA7-D52C42900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97" y="494988"/>
            <a:ext cx="10914402" cy="47204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A6D86F0-98E0-4468-9315-41BF7B0F2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E957058-57AD-46A9-BAE9-7145CB350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-2"/>
            <a:ext cx="7537703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ástupný obsah 5">
            <a:extLst>
              <a:ext uri="{FF2B5EF4-FFF2-40B4-BE49-F238E27FC236}">
                <a16:creationId xmlns:a16="http://schemas.microsoft.com/office/drawing/2014/main" id="{03978015-8243-460F-9AB1-8B0ACC93F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021" y="457647"/>
            <a:ext cx="5761504" cy="78060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cs-CZ" sz="6000" dirty="0">
                <a:solidFill>
                  <a:schemeClr val="tx2"/>
                </a:solidFill>
              </a:rPr>
              <a:t>SHRNUTÍ</a:t>
            </a:r>
            <a:endParaRPr lang="cs-CZ" sz="2000" dirty="0">
              <a:solidFill>
                <a:schemeClr val="tx2"/>
              </a:solidFill>
            </a:endParaRPr>
          </a:p>
        </p:txBody>
      </p:sp>
      <p:sp>
        <p:nvSpPr>
          <p:cNvPr id="30" name="Zástupný obsah 5">
            <a:extLst>
              <a:ext uri="{FF2B5EF4-FFF2-40B4-BE49-F238E27FC236}">
                <a16:creationId xmlns:a16="http://schemas.microsoft.com/office/drawing/2014/main" id="{74D7D914-FE59-4BB1-B277-925B3E4CE166}"/>
              </a:ext>
            </a:extLst>
          </p:cNvPr>
          <p:cNvSpPr txBox="1">
            <a:spLocks/>
          </p:cNvSpPr>
          <p:nvPr/>
        </p:nvSpPr>
        <p:spPr>
          <a:xfrm>
            <a:off x="4916020" y="1695899"/>
            <a:ext cx="6873525" cy="4039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cs-CZ" sz="2400" dirty="0">
                <a:solidFill>
                  <a:schemeClr val="tx2"/>
                </a:solidFill>
              </a:rPr>
              <a:t>Podařil se mně vlastní layout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2400" dirty="0">
                <a:solidFill>
                  <a:schemeClr val="tx2"/>
                </a:solidFill>
              </a:rPr>
              <a:t>Webová aplikace by se dala určitě ještě vylepšit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2400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cs-CZ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cs-CZ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92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A5A45B-B5C7-4AC8-9F35-D811E51D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WEBOVÁ APLIKACE - POČASÍ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72A3864-E267-44DE-BF06-439181357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359" y="494988"/>
            <a:ext cx="10097279" cy="47204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296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F89A02-2A5D-4A85-B3C6-0143C042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Webová aplikace počasí - 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550669E-1CD2-4E58-BDF6-3C255DCD0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KLIENTSKÁ WEBOVÁ APLIKACE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ÚVODNÍ LIST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VLASTNÍ LAYOUT A STYLOVÁNÍ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STYLOVÁNÍ NADPISŮ  h1 – h3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ODKAZY NA JEDNOTLIVÝ STRÁNKY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SKRIPT NA AKTUÁLNÍ DEN / DATUM A ČAS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cs-CZ" dirty="0"/>
              <a:t>NAHRÁNÍ OBRAZKŮ</a:t>
            </a:r>
          </a:p>
        </p:txBody>
      </p:sp>
    </p:spTree>
    <p:extLst>
      <p:ext uri="{BB962C8B-B14F-4D97-AF65-F5344CB8AC3E}">
        <p14:creationId xmlns:p14="http://schemas.microsoft.com/office/powerpoint/2010/main" val="3343295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1F089FD-40E2-43C7-8D46-5C4E1B932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33" y="745236"/>
            <a:ext cx="10898534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FC8FF7D-6195-4A36-9BD0-A5D8DC21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 dirty="0" err="1">
                <a:solidFill>
                  <a:schemeClr val="tx2"/>
                </a:solidFill>
              </a:rPr>
              <a:t>Webová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aplikace</a:t>
            </a:r>
            <a:r>
              <a:rPr lang="en-US" sz="2800" spc="150" dirty="0">
                <a:solidFill>
                  <a:schemeClr val="tx2"/>
                </a:solidFill>
              </a:rPr>
              <a:t> </a:t>
            </a:r>
            <a:r>
              <a:rPr lang="en-US" sz="2800" spc="150" dirty="0" err="1">
                <a:solidFill>
                  <a:schemeClr val="tx2"/>
                </a:solidFill>
              </a:rPr>
              <a:t>počasí</a:t>
            </a:r>
            <a:r>
              <a:rPr lang="en-US" sz="2800" spc="150" dirty="0">
                <a:solidFill>
                  <a:schemeClr val="tx2"/>
                </a:solidFill>
              </a:rPr>
              <a:t> - </a:t>
            </a:r>
            <a:r>
              <a:rPr lang="en-US" sz="2800" spc="150" dirty="0" err="1">
                <a:solidFill>
                  <a:schemeClr val="tx2"/>
                </a:solidFill>
              </a:rPr>
              <a:t>počasí</a:t>
            </a:r>
            <a:endParaRPr lang="en-US" sz="2800" spc="150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5B45EDFB-B351-49B4-A427-F5838C384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782" y="494988"/>
            <a:ext cx="9990433" cy="472047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94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D2FD5F71-7E14-46C5-B04A-ED8F88A98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546" y="745236"/>
            <a:ext cx="6772907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8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B7BF086D-D37B-4FBA-83BB-3901950A5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289" y="745236"/>
            <a:ext cx="7893422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46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ACB30C-1CDB-4D8F-B74A-87483ABA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5304675"/>
            <a:ext cx="10905065" cy="6626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2800" spc="150">
                <a:solidFill>
                  <a:schemeClr val="tx2"/>
                </a:solidFill>
              </a:rPr>
              <a:t>Webová aplikace počasí – Lokalita</a:t>
            </a: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732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C102502-5DB4-4046-A068-3AC65B5A2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2090" y="494988"/>
            <a:ext cx="10607816" cy="472047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3369"/>
            <a:ext cx="12192000" cy="4846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6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E37985-09B8-4F09-93C7-44CB3EDE5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6198"/>
            <a:ext cx="12192000" cy="60056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E3CAAE62-0F96-4548-A66E-E1EBC44A5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487" y="745236"/>
            <a:ext cx="7779026" cy="53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uhy">
  <a:themeElements>
    <a:clrScheme name="Pruhy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Pruhy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Pruhy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Širokoúhlá obrazovka</PresentationFormat>
  <Paragraphs>20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Corbel</vt:lpstr>
      <vt:lpstr>Wingdings</vt:lpstr>
      <vt:lpstr>Pruhy</vt:lpstr>
      <vt:lpstr>Technologie www</vt:lpstr>
      <vt:lpstr>WEBOVÁ APLIKACE - POČASÍ</vt:lpstr>
      <vt:lpstr>Webová aplikace počasí - úvod</vt:lpstr>
      <vt:lpstr>Prezentace aplikace PowerPoint</vt:lpstr>
      <vt:lpstr>Webová aplikace počasí - počasí</vt:lpstr>
      <vt:lpstr>Prezentace aplikace PowerPoint</vt:lpstr>
      <vt:lpstr>Prezentace aplikace PowerPoint</vt:lpstr>
      <vt:lpstr>Webová aplikace počasí – Lokalita</vt:lpstr>
      <vt:lpstr>Prezentace aplikace PowerPoint</vt:lpstr>
      <vt:lpstr>Prezentace aplikace PowerPoint</vt:lpstr>
      <vt:lpstr>WEBOVÁ APLIKACE POČASÍ - PŘEDPOVĚĎ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 www</dc:title>
  <dc:creator>Martin Hýbl</dc:creator>
  <cp:lastModifiedBy>Martin Hýbl</cp:lastModifiedBy>
  <cp:revision>4</cp:revision>
  <dcterms:created xsi:type="dcterms:W3CDTF">2020-08-10T15:57:34Z</dcterms:created>
  <dcterms:modified xsi:type="dcterms:W3CDTF">2020-08-10T18:16:22Z</dcterms:modified>
</cp:coreProperties>
</file>