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1578430"/>
            <a:ext cx="8915399" cy="3198952"/>
          </a:xfrm>
        </p:spPr>
        <p:txBody>
          <a:bodyPr>
            <a:normAutofit/>
          </a:bodyPr>
          <a:lstStyle/>
          <a:p>
            <a:r>
              <a:rPr lang="nl-NL" dirty="0" smtClean="0"/>
              <a:t>Sub event detectie tijdens sportwedstrijden op basis van </a:t>
            </a:r>
            <a:r>
              <a:rPr lang="nl-NL" dirty="0" err="1" smtClean="0"/>
              <a:t>tweets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Mart </a:t>
            </a:r>
            <a:r>
              <a:rPr lang="nl-NL" dirty="0" err="1" smtClean="0"/>
              <a:t>Busger</a:t>
            </a:r>
            <a:r>
              <a:rPr lang="nl-NL" dirty="0" smtClean="0"/>
              <a:t> op </a:t>
            </a:r>
            <a:r>
              <a:rPr lang="nl-NL" dirty="0" err="1" smtClean="0"/>
              <a:t>Vollenbroek</a:t>
            </a:r>
            <a:endParaRPr lang="nl-NL" dirty="0" smtClean="0"/>
          </a:p>
          <a:p>
            <a:r>
              <a:rPr lang="nl-NL" dirty="0" smtClean="0"/>
              <a:t>S2174634</a:t>
            </a:r>
          </a:p>
          <a:p>
            <a:r>
              <a:rPr lang="nl-NL" dirty="0" smtClean="0"/>
              <a:t>Informatiekunde – Rijksuniversiteit Groningen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Onderwerp</a:t>
            </a:r>
          </a:p>
          <a:p>
            <a:pPr lvl="1"/>
            <a:r>
              <a:rPr lang="nl-NL" sz="2000" dirty="0" smtClean="0"/>
              <a:t>Onderzoeksvragen</a:t>
            </a:r>
          </a:p>
          <a:p>
            <a:pPr lvl="1"/>
            <a:endParaRPr lang="nl-NL" sz="2000" dirty="0" smtClean="0"/>
          </a:p>
          <a:p>
            <a:r>
              <a:rPr lang="nl-NL" sz="2000" dirty="0" smtClean="0"/>
              <a:t>Methode</a:t>
            </a:r>
          </a:p>
          <a:p>
            <a:pPr lvl="1"/>
            <a:r>
              <a:rPr lang="nl-NL" sz="2000" dirty="0" smtClean="0"/>
              <a:t>Data</a:t>
            </a:r>
          </a:p>
          <a:p>
            <a:pPr lvl="1"/>
            <a:endParaRPr lang="nl-NL" sz="2000" dirty="0" smtClean="0"/>
          </a:p>
          <a:p>
            <a:r>
              <a:rPr lang="nl-NL" sz="2000" dirty="0" smtClean="0"/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Sub event detectie</a:t>
            </a:r>
          </a:p>
          <a:p>
            <a:r>
              <a:rPr lang="nl-NL" dirty="0" smtClean="0"/>
              <a:t>Onderzoeksvraag:</a:t>
            </a:r>
          </a:p>
          <a:p>
            <a:pPr lvl="1"/>
            <a:r>
              <a:rPr lang="nl-NL" i="1" dirty="0"/>
              <a:t>Hoe kunnen met behulp van </a:t>
            </a:r>
            <a:r>
              <a:rPr lang="nl-NL" i="1" dirty="0" err="1"/>
              <a:t>tweets</a:t>
            </a:r>
            <a:r>
              <a:rPr lang="nl-NL" i="1" dirty="0"/>
              <a:t> sub events van een </a:t>
            </a:r>
            <a:r>
              <a:rPr lang="nl-NL" i="1" dirty="0" err="1"/>
              <a:t>main</a:t>
            </a:r>
            <a:r>
              <a:rPr lang="nl-NL" i="1" dirty="0"/>
              <a:t> event gescheiden worden tijdens sportwedstrijden</a:t>
            </a:r>
            <a:r>
              <a:rPr lang="nl-NL" i="1" dirty="0" smtClean="0"/>
              <a:t>?</a:t>
            </a:r>
          </a:p>
          <a:p>
            <a:pPr lvl="1"/>
            <a:endParaRPr lang="nl-NL" i="1" dirty="0"/>
          </a:p>
          <a:p>
            <a:r>
              <a:rPr lang="nl-NL" i="1" dirty="0" err="1" smtClean="0"/>
              <a:t>Subvragen</a:t>
            </a:r>
            <a:r>
              <a:rPr lang="nl-NL" i="1" dirty="0" smtClean="0"/>
              <a:t>:</a:t>
            </a:r>
          </a:p>
          <a:p>
            <a:pPr lvl="1"/>
            <a:r>
              <a:rPr lang="nl-NL" i="1" dirty="0"/>
              <a:t>Wat zijn de beste indicators voor het detecteren van een sub event?</a:t>
            </a:r>
            <a:endParaRPr lang="nl-NL" baseline="30000" dirty="0"/>
          </a:p>
          <a:p>
            <a:pPr lvl="1"/>
            <a:r>
              <a:rPr lang="nl-NL" i="1" dirty="0"/>
              <a:t>Welke resultaten geeft het systeem op basis van unigrammen?</a:t>
            </a:r>
          </a:p>
          <a:p>
            <a:pPr lvl="1"/>
            <a:r>
              <a:rPr lang="nl-NL" i="1" dirty="0"/>
              <a:t>Welke resultaten geeft het systeem op basis van bigrammen?</a:t>
            </a:r>
          </a:p>
          <a:p>
            <a:pPr lvl="1"/>
            <a:r>
              <a:rPr lang="nl-NL" i="1" dirty="0"/>
              <a:t>Zijn </a:t>
            </a:r>
            <a:r>
              <a:rPr lang="nl-NL" i="1" dirty="0" err="1"/>
              <a:t>tweets</a:t>
            </a:r>
            <a:r>
              <a:rPr lang="nl-NL" i="1" dirty="0"/>
              <a:t> zonder </a:t>
            </a:r>
            <a:r>
              <a:rPr lang="nl-NL" i="1" dirty="0" err="1"/>
              <a:t>hashtags</a:t>
            </a:r>
            <a:r>
              <a:rPr lang="nl-NL" i="1" dirty="0"/>
              <a:t> betere documenten om sub event detectie uit te voeren?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Twitter</a:t>
            </a:r>
          </a:p>
          <a:p>
            <a:r>
              <a:rPr lang="nl-NL" dirty="0" err="1" smtClean="0"/>
              <a:t>Defini</a:t>
            </a:r>
            <a:r>
              <a:rPr lang="en-US" dirty="0" err="1" smtClean="0"/>
              <a:t>ëren</a:t>
            </a:r>
            <a:r>
              <a:rPr lang="en-US" dirty="0" smtClean="0"/>
              <a:t> main event sub event</a:t>
            </a:r>
          </a:p>
          <a:p>
            <a:r>
              <a:rPr lang="en-US" dirty="0" smtClean="0"/>
              <a:t>Feature set </a:t>
            </a:r>
            <a:r>
              <a:rPr lang="en-US" dirty="0" err="1" smtClean="0"/>
              <a:t>maken</a:t>
            </a:r>
            <a:r>
              <a:rPr lang="en-US" dirty="0" smtClean="0"/>
              <a:t> sub event</a:t>
            </a:r>
          </a:p>
          <a:p>
            <a:r>
              <a:rPr lang="en-US" dirty="0" err="1" smtClean="0"/>
              <a:t>Coderen</a:t>
            </a:r>
            <a:r>
              <a:rPr lang="en-US" dirty="0" smtClean="0"/>
              <a:t> van sub events: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(A = Away team, IBRAHIMOVIC10 = name &amp; number, RED = red card)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92734"/>
              </p:ext>
            </p:extLst>
          </p:nvPr>
        </p:nvGraphicFramePr>
        <p:xfrm>
          <a:off x="2728910" y="3756781"/>
          <a:ext cx="86360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1"/>
                <a:gridCol w="1675558"/>
                <a:gridCol w="1791880"/>
                <a:gridCol w="3009565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Main</a:t>
                      </a:r>
                      <a:r>
                        <a:rPr lang="nl-NL" dirty="0" smtClean="0"/>
                        <a:t> event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Entiteit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Gebeurtenis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Codering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Chelsea</a:t>
                      </a:r>
                      <a:r>
                        <a:rPr lang="nl-NL" baseline="0" dirty="0" smtClean="0"/>
                        <a:t> - PSG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Ibrahimovic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Rode kaart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A-IBRAHIMOVIC-RED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Evaluatie en uitkomsten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Livescore programma</a:t>
            </a:r>
            <a:r>
              <a:rPr lang="en-US" dirty="0" smtClean="0"/>
              <a:t>’s / </a:t>
            </a:r>
            <a:r>
              <a:rPr lang="en-US" dirty="0" err="1" smtClean="0"/>
              <a:t>teletekst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Uitdaging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Toepasbaar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(team)</a:t>
            </a:r>
            <a:r>
              <a:rPr lang="en-US" dirty="0" err="1" smtClean="0"/>
              <a:t>sporten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Afbeelding 3" descr="20150317_125358000_iO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r="285" b="7132"/>
          <a:stretch/>
        </p:blipFill>
        <p:spPr>
          <a:xfrm>
            <a:off x="8414544" y="718736"/>
            <a:ext cx="3244056" cy="51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/ 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11382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156</Words>
  <Application>Microsoft Macintosh PowerPoint</Application>
  <PresentationFormat>Breedbeeld</PresentationFormat>
  <Paragraphs>44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Sliert</vt:lpstr>
      <vt:lpstr>Sub event detectie tijdens sportwedstrijden op basis van tweets</vt:lpstr>
      <vt:lpstr>Inhoud</vt:lpstr>
      <vt:lpstr>Onderwerp</vt:lpstr>
      <vt:lpstr>Methode</vt:lpstr>
      <vt:lpstr>Evaluatie en uitkomsten</vt:lpstr>
      <vt:lpstr>Vragen /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event detectie tijdens sportwedstrijden op basis van tweets</dc:title>
  <dc:creator>Mart Busger op Vollenbroek</dc:creator>
  <cp:lastModifiedBy>Mart Busger op Vollenbroek</cp:lastModifiedBy>
  <cp:revision>8</cp:revision>
  <dcterms:created xsi:type="dcterms:W3CDTF">2015-03-17T10:51:25Z</dcterms:created>
  <dcterms:modified xsi:type="dcterms:W3CDTF">2015-03-17T13:07:03Z</dcterms:modified>
</cp:coreProperties>
</file>