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1" r:id="rId2"/>
    <p:sldId id="260" r:id="rId3"/>
    <p:sldId id="286" r:id="rId4"/>
    <p:sldId id="261" r:id="rId5"/>
    <p:sldId id="262" r:id="rId6"/>
    <p:sldId id="263" r:id="rId7"/>
    <p:sldId id="264" r:id="rId8"/>
    <p:sldId id="282" r:id="rId9"/>
    <p:sldId id="267" r:id="rId10"/>
    <p:sldId id="268" r:id="rId11"/>
    <p:sldId id="287" r:id="rId12"/>
    <p:sldId id="288" r:id="rId13"/>
    <p:sldId id="290" r:id="rId14"/>
    <p:sldId id="289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3971926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Stack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6145" y="3613666"/>
            <a:ext cx="335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72952"/>
            <a:ext cx="8001000" cy="3999528"/>
          </a:xfr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Given Stack S, </a:t>
            </a:r>
            <a:r>
              <a:rPr lang="en-US" sz="2000" dirty="0"/>
              <a:t>the functional definition of the stack is 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StackEmpty</a:t>
            </a:r>
            <a:r>
              <a:rPr lang="en-US" sz="2000" dirty="0"/>
              <a:t> :S </a:t>
            </a:r>
            <a:r>
              <a:rPr lang="id-ID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	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</a:t>
            </a:r>
            <a:r>
              <a:rPr lang="en-US" sz="1800" dirty="0"/>
              <a:t>Test stack is empty, true if empty, false otherwise</a:t>
            </a:r>
            <a:r>
              <a:rPr lang="en-US" sz="18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CreateStack</a:t>
            </a:r>
            <a:r>
              <a:rPr lang="en-US" sz="2000" dirty="0" smtClean="0"/>
              <a:t>: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</a:t>
            </a:r>
            <a:r>
              <a:rPr lang="id-ID" sz="1800" dirty="0"/>
              <a:t>Creating an empty stack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Push	: </a:t>
            </a:r>
            <a:r>
              <a:rPr lang="en-US" sz="2000" dirty="0" err="1"/>
              <a:t>Elmt</a:t>
            </a:r>
            <a:r>
              <a:rPr lang="en-US" sz="2000" dirty="0"/>
              <a:t> x S </a:t>
            </a:r>
            <a:r>
              <a:rPr lang="id-ID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smtClean="0"/>
              <a:t>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{insert new Element on Top of Stack S}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Pop : S </a:t>
            </a:r>
            <a:r>
              <a:rPr lang="id-ID" sz="2000" dirty="0">
                <a:sym typeface="Wingdings" pitchFamily="2" charset="2"/>
              </a:rPr>
              <a:t></a:t>
            </a:r>
            <a:r>
              <a:rPr lang="en-US" sz="2000" dirty="0"/>
              <a:t>  S x </a:t>
            </a:r>
            <a:r>
              <a:rPr lang="en-US" sz="2000" dirty="0" err="1"/>
              <a:t>ElmtS</a:t>
            </a:r>
            <a:r>
              <a:rPr lang="en-US" sz="2000" dirty="0"/>
              <a:t> 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{remove the top Element, Stack may become empty</a:t>
            </a:r>
            <a:r>
              <a:rPr lang="id-ID" sz="1800" dirty="0" smtClean="0"/>
              <a:t>}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C1C1-D86E-4017-8873-A602DE7B08B7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/>
              <a:t>Primitive Operation on 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1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 of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Represent stack using default array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 variable to record the top index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10024"/>
              </p:ext>
            </p:extLst>
          </p:nvPr>
        </p:nvGraphicFramePr>
        <p:xfrm>
          <a:off x="5088194" y="3917241"/>
          <a:ext cx="386098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197"/>
                <a:gridCol w="772197"/>
                <a:gridCol w="772197"/>
                <a:gridCol w="772197"/>
                <a:gridCol w="772197"/>
              </a:tblGrid>
              <a:tr h="331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  <a:tr h="331901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74254"/>
              </p:ext>
            </p:extLst>
          </p:nvPr>
        </p:nvGraphicFramePr>
        <p:xfrm>
          <a:off x="5088194" y="4885607"/>
          <a:ext cx="15044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220"/>
                <a:gridCol w="752220"/>
              </a:tblGrid>
              <a:tr h="353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8683" y="3464905"/>
            <a:ext cx="4135452" cy="1946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5888" lvl="1">
              <a:spcBef>
                <a:spcPts val="300"/>
              </a:spcBef>
            </a:pPr>
            <a:r>
              <a:rPr lang="en-US" dirty="0" err="1"/>
              <a:t>idxMax</a:t>
            </a:r>
            <a:r>
              <a:rPr lang="en-US" dirty="0"/>
              <a:t> = </a:t>
            </a:r>
            <a:r>
              <a:rPr lang="en-US" dirty="0" smtClean="0"/>
              <a:t>5</a:t>
            </a:r>
            <a:endParaRPr lang="en-US" dirty="0"/>
          </a:p>
          <a:p>
            <a:pPr marL="115888" lvl="1">
              <a:spcBef>
                <a:spcPts val="300"/>
              </a:spcBef>
            </a:pPr>
            <a:r>
              <a:rPr lang="en-US" dirty="0"/>
              <a:t>Type </a:t>
            </a:r>
            <a:r>
              <a:rPr lang="en-US" dirty="0" smtClean="0"/>
              <a:t>Stack: </a:t>
            </a:r>
            <a:endParaRPr lang="en-US" dirty="0"/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&lt; </a:t>
            </a:r>
            <a:r>
              <a:rPr lang="en-US" dirty="0"/>
              <a:t>array [1..idxMax] of integer</a:t>
            </a:r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Top : </a:t>
            </a:r>
            <a:r>
              <a:rPr lang="en-US" dirty="0"/>
              <a:t>integer &gt;</a:t>
            </a:r>
          </a:p>
          <a:p>
            <a:pPr marL="115888" lvl="1">
              <a:spcBef>
                <a:spcPts val="300"/>
              </a:spcBef>
            </a:pPr>
            <a:r>
              <a:rPr lang="en-US" dirty="0" smtClean="0"/>
              <a:t>S : Stack</a:t>
            </a:r>
            <a:endParaRPr lang="en-US" dirty="0"/>
          </a:p>
          <a:p>
            <a:pPr marL="115888" lvl="1">
              <a:spcBef>
                <a:spcPts val="300"/>
              </a:spcBef>
            </a:pPr>
            <a:r>
              <a:rPr lang="en-US" dirty="0" smtClean="0"/>
              <a:t>Top(S) </a:t>
            </a:r>
            <a:r>
              <a:rPr lang="en-US" dirty="0" smtClean="0">
                <a:sym typeface="Wingdings" panose="05000000000000000000" pitchFamily="2" charset="2"/>
              </a:rPr>
              <a:t>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 of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Push(S, 20)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Push(S, 30)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Pop(S)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Push(S, 5)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885365"/>
              </p:ext>
            </p:extLst>
          </p:nvPr>
        </p:nvGraphicFramePr>
        <p:xfrm>
          <a:off x="3455469" y="4317999"/>
          <a:ext cx="4299815" cy="8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63"/>
                <a:gridCol w="859963"/>
                <a:gridCol w="859963"/>
                <a:gridCol w="859963"/>
                <a:gridCol w="859963"/>
              </a:tblGrid>
              <a:tr h="4146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  <a:tr h="41465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7021"/>
              </p:ext>
            </p:extLst>
          </p:nvPr>
        </p:nvGraphicFramePr>
        <p:xfrm>
          <a:off x="3455469" y="5376210"/>
          <a:ext cx="1675430" cy="441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715"/>
                <a:gridCol w="837715"/>
              </a:tblGrid>
              <a:tr h="4414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1471" y="476273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528344" y="5413556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4491711" y="476273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528343" y="5413556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4565449" y="476273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8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9" grpId="1"/>
      <p:bldP spid="9" grpId="2"/>
      <p:bldP spid="9" grpId="3"/>
      <p:bldP spid="10" grpId="0"/>
      <p:bldP spid="10" grpId="1"/>
      <p:bldP spid="11" grpId="0"/>
      <p:bldP spid="11" grpId="1"/>
      <p:bldP spid="11" grpId="2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ADT and Implementation of Stack using both representation : linked list and array</a:t>
            </a:r>
          </a:p>
          <a:p>
            <a:pPr lvl="1"/>
            <a:r>
              <a:rPr lang="en-US" dirty="0" smtClean="0"/>
              <a:t>Create stack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Pop </a:t>
            </a:r>
          </a:p>
          <a:p>
            <a:r>
              <a:rPr lang="en-US" dirty="0" smtClean="0"/>
              <a:t>Use previous </a:t>
            </a:r>
            <a:r>
              <a:rPr lang="en-US" dirty="0" err="1" smtClean="0"/>
              <a:t>infotype</a:t>
            </a:r>
            <a:endParaRPr lang="en-US" dirty="0" smtClean="0"/>
          </a:p>
          <a:p>
            <a:r>
              <a:rPr lang="en-US" dirty="0"/>
              <a:t>Remember, in C/</a:t>
            </a:r>
            <a:r>
              <a:rPr lang="en-US" dirty="0" err="1"/>
              <a:t>Cpp</a:t>
            </a:r>
            <a:r>
              <a:rPr lang="en-US" dirty="0"/>
              <a:t> (and most of programming language) array start from 0</a:t>
            </a:r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6/15/2015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 Implementation to a real case</a:t>
            </a:r>
            <a:endParaRPr lang="id-ID" dirty="0" smtClean="0"/>
          </a:p>
          <a:p>
            <a:r>
              <a:rPr lang="en-US" dirty="0" smtClean="0"/>
              <a:t>Arranged in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LIFO </a:t>
            </a:r>
            <a:r>
              <a:rPr lang="en-US" b="1" dirty="0">
                <a:solidFill>
                  <a:srgbClr val="FF0000"/>
                </a:solidFill>
              </a:rPr>
              <a:t>(Last In First </a:t>
            </a:r>
            <a:r>
              <a:rPr lang="en-US" b="1" dirty="0" smtClean="0">
                <a:solidFill>
                  <a:srgbClr val="FF0000"/>
                </a:solidFill>
              </a:rPr>
              <a:t>Out)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en-US" dirty="0"/>
              <a:t>The most recently inserted element in the stack is the only one that can be retrieved or </a:t>
            </a:r>
            <a:r>
              <a:rPr lang="en-US" dirty="0" smtClean="0"/>
              <a:t>removed</a:t>
            </a:r>
          </a:p>
          <a:p>
            <a:pPr lvl="1"/>
            <a:r>
              <a:rPr lang="en-US" dirty="0"/>
              <a:t>Thus, if you wish to retrieve an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inserted </a:t>
            </a:r>
            <a:r>
              <a:rPr lang="en-US" dirty="0"/>
              <a:t>long ago, </a:t>
            </a:r>
            <a:r>
              <a:rPr lang="en-US" dirty="0" smtClean="0"/>
              <a:t>you </a:t>
            </a:r>
            <a:r>
              <a:rPr lang="en-US" dirty="0"/>
              <a:t>must first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remove </a:t>
            </a:r>
            <a:r>
              <a:rPr lang="en-US" i="1" dirty="0"/>
              <a:t>all</a:t>
            </a:r>
            <a:r>
              <a:rPr lang="en-US" dirty="0"/>
              <a:t> the elements that were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inserted </a:t>
            </a:r>
            <a:r>
              <a:rPr lang="en-US" dirty="0"/>
              <a:t>after the desired one</a:t>
            </a:r>
            <a:endParaRPr lang="id-ID" dirty="0" smtClean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804248" y="4365104"/>
          <a:ext cx="1905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3644900" imgH="3479800" progId="MS_ClipArt_Gallery">
                  <p:embed/>
                </p:oleObj>
              </mc:Choice>
              <mc:Fallback>
                <p:oleObj r:id="rId3" imgW="3644900" imgH="3479800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365104"/>
                        <a:ext cx="19050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2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– Real Life Example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of books</a:t>
            </a:r>
          </a:p>
          <a:p>
            <a:r>
              <a:rPr lang="id-ID" dirty="0" smtClean="0"/>
              <a:t>Pile</a:t>
            </a:r>
            <a:r>
              <a:rPr lang="en-US" dirty="0" smtClean="0"/>
              <a:t> </a:t>
            </a:r>
            <a:r>
              <a:rPr lang="id-ID" dirty="0" smtClean="0"/>
              <a:t>of </a:t>
            </a:r>
            <a:r>
              <a:rPr lang="id-ID" dirty="0"/>
              <a:t>dinner </a:t>
            </a:r>
            <a:r>
              <a:rPr lang="id-ID" dirty="0" smtClean="0"/>
              <a:t>plates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remove a plate from the pile, you take the plate on the top of the pile.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the plate at the bottom of the pile, you must remove all the plates on top of it to reach it</a:t>
            </a:r>
            <a:r>
              <a:rPr lang="id-ID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id-ID" sz="2000" dirty="0"/>
              <a:t>application related to</a:t>
            </a:r>
            <a:r>
              <a:rPr lang="en-US" sz="2000" dirty="0"/>
              <a:t> </a:t>
            </a:r>
            <a:r>
              <a:rPr lang="id-ID" sz="2000" dirty="0"/>
              <a:t>computer science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</a:t>
            </a:r>
            <a:r>
              <a:rPr lang="en-US" dirty="0"/>
              <a:t>stack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/>
              <a:t>Evaluating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Remembering </a:t>
            </a:r>
            <a:r>
              <a:rPr lang="en-US" dirty="0"/>
              <a:t>partially completed tasks, and</a:t>
            </a:r>
          </a:p>
          <a:p>
            <a:r>
              <a:rPr lang="en-US" dirty="0" smtClean="0"/>
              <a:t>Undoing </a:t>
            </a:r>
            <a:r>
              <a:rPr lang="en-US" dirty="0"/>
              <a:t>(backtracking from) an action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Stack </a:t>
            </a:r>
            <a:r>
              <a:rPr lang="en-US" dirty="0" smtClean="0"/>
              <a:t>is a linear linked list which:</a:t>
            </a:r>
            <a:endParaRPr lang="en-US" dirty="0"/>
          </a:p>
          <a:p>
            <a:r>
              <a:rPr lang="en-US" dirty="0" smtClean="0"/>
              <a:t>Recognized only the top element (TOP</a:t>
            </a:r>
            <a:r>
              <a:rPr lang="en-US" dirty="0"/>
              <a:t>)</a:t>
            </a:r>
          </a:p>
          <a:p>
            <a:r>
              <a:rPr lang="en-US" dirty="0"/>
              <a:t>Rule insertion and deletion of </a:t>
            </a:r>
            <a:r>
              <a:rPr lang="en-US" dirty="0" smtClean="0"/>
              <a:t>elements :</a:t>
            </a:r>
          </a:p>
          <a:p>
            <a:pPr lvl="1"/>
            <a:r>
              <a:rPr lang="en-US" dirty="0" smtClean="0"/>
              <a:t>Insert and deletion always on top element</a:t>
            </a:r>
            <a:endParaRPr lang="id-ID" dirty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A774-8B65-4CC2-9EA4-0ACA3F0AA51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671246" y="2515626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sp>
        <p:nvSpPr>
          <p:cNvPr id="58" name="Rectangle 57"/>
          <p:cNvSpPr/>
          <p:nvPr/>
        </p:nvSpPr>
        <p:spPr>
          <a:xfrm>
            <a:off x="4401981" y="3266537"/>
            <a:ext cx="792088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4401981" y="4107272"/>
            <a:ext cx="792088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4401981" y="4944909"/>
            <a:ext cx="792088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4401981" y="2428754"/>
            <a:ext cx="79208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Arrow Connector 63"/>
          <p:cNvCxnSpPr>
            <a:stCxn id="57" idx="3"/>
            <a:endCxn id="61" idx="1"/>
          </p:cNvCxnSpPr>
          <p:nvPr/>
        </p:nvCxnSpPr>
        <p:spPr>
          <a:xfrm flipV="1">
            <a:off x="3671899" y="2824798"/>
            <a:ext cx="73008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71246" y="3350344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cxnSp>
        <p:nvCxnSpPr>
          <p:cNvPr id="68" name="Straight Arrow Connector 67"/>
          <p:cNvCxnSpPr>
            <a:stCxn id="67" idx="3"/>
            <a:endCxn id="58" idx="1"/>
          </p:cNvCxnSpPr>
          <p:nvPr/>
        </p:nvCxnSpPr>
        <p:spPr>
          <a:xfrm>
            <a:off x="3671899" y="3659517"/>
            <a:ext cx="730082" cy="3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71246" y="4194143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cxnSp>
        <p:nvCxnSpPr>
          <p:cNvPr id="70" name="Straight Arrow Connector 69"/>
          <p:cNvCxnSpPr>
            <a:stCxn id="69" idx="3"/>
            <a:endCxn id="59" idx="1"/>
          </p:cNvCxnSpPr>
          <p:nvPr/>
        </p:nvCxnSpPr>
        <p:spPr>
          <a:xfrm>
            <a:off x="3671899" y="4503316"/>
            <a:ext cx="730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71246" y="5031780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cxnSp>
        <p:nvCxnSpPr>
          <p:cNvPr id="72" name="Straight Arrow Connector 71"/>
          <p:cNvCxnSpPr>
            <a:stCxn id="71" idx="3"/>
            <a:endCxn id="60" idx="1"/>
          </p:cNvCxnSpPr>
          <p:nvPr/>
        </p:nvCxnSpPr>
        <p:spPr>
          <a:xfrm>
            <a:off x="3671899" y="5340953"/>
            <a:ext cx="730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663788" y="5807783"/>
            <a:ext cx="3312368" cy="59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– in 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Single </a:t>
            </a:r>
            <a:r>
              <a:rPr lang="en-US" dirty="0" smtClean="0"/>
              <a:t>Linked</a:t>
            </a:r>
            <a:r>
              <a:rPr lang="id-ID" dirty="0" smtClean="0"/>
              <a:t> list </a:t>
            </a:r>
            <a:r>
              <a:rPr lang="en-US" dirty="0" smtClean="0"/>
              <a:t>that only has operations</a:t>
            </a:r>
            <a:endParaRPr lang="id-ID" dirty="0" smtClean="0"/>
          </a:p>
          <a:p>
            <a:pPr lvl="1"/>
            <a:r>
              <a:rPr lang="id-ID" dirty="0" smtClean="0"/>
              <a:t>Insert first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push</a:t>
            </a:r>
            <a:endParaRPr lang="id-ID" dirty="0" smtClean="0"/>
          </a:p>
          <a:p>
            <a:pPr lvl="1"/>
            <a:r>
              <a:rPr lang="id-ID" dirty="0" smtClean="0"/>
              <a:t>Delete first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pop</a:t>
            </a:r>
            <a:endParaRPr lang="en-US" dirty="0" smtClean="0"/>
          </a:p>
          <a:p>
            <a:r>
              <a:rPr lang="en-US" dirty="0"/>
              <a:t>First (L) </a:t>
            </a:r>
            <a:r>
              <a:rPr lang="en-US" dirty="0" smtClean="0"/>
              <a:t>replaced by TOP </a:t>
            </a:r>
            <a:r>
              <a:rPr lang="en-US" dirty="0"/>
              <a:t>(S).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1" y="2009550"/>
            <a:ext cx="5799066" cy="40254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Type </a:t>
            </a:r>
            <a:r>
              <a:rPr lang="en-US" dirty="0" err="1"/>
              <a:t>infotype</a:t>
            </a:r>
            <a:r>
              <a:rPr lang="en-US" dirty="0"/>
              <a:t> : integer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Type </a:t>
            </a:r>
            <a:r>
              <a:rPr lang="en-US" dirty="0" smtClean="0"/>
              <a:t>address : </a:t>
            </a:r>
            <a:r>
              <a:rPr lang="en-US" dirty="0"/>
              <a:t>pointer to </a:t>
            </a:r>
            <a:r>
              <a:rPr lang="en-US" dirty="0" err="1"/>
              <a:t>ElmStack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ElmStack</a:t>
            </a:r>
            <a:r>
              <a:rPr lang="en-US" dirty="0" smtClean="0"/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info : </a:t>
            </a:r>
            <a:r>
              <a:rPr lang="en-US" dirty="0" err="1" smtClean="0"/>
              <a:t>infotype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Type Stack: &lt; </a:t>
            </a:r>
            <a:r>
              <a:rPr lang="en-US" b="1" dirty="0">
                <a:solidFill>
                  <a:srgbClr val="0070C0"/>
                </a:solidFill>
              </a:rPr>
              <a:t>Top</a:t>
            </a:r>
            <a:r>
              <a:rPr lang="en-US" dirty="0"/>
              <a:t>: address 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Stack Element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701529" y="2175988"/>
            <a:ext cx="1230682" cy="1602935"/>
            <a:chOff x="5866642" y="2186031"/>
            <a:chExt cx="1921613" cy="823639"/>
          </a:xfrm>
        </p:grpSpPr>
        <p:sp>
          <p:nvSpPr>
            <p:cNvPr id="7" name="Rectangle 6"/>
            <p:cNvSpPr/>
            <p:nvPr/>
          </p:nvSpPr>
          <p:spPr>
            <a:xfrm>
              <a:off x="5866642" y="2186031"/>
              <a:ext cx="1921613" cy="8236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173" y="2240665"/>
              <a:ext cx="1455925" cy="4521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INFO</a:t>
              </a:r>
              <a:endPara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173" y="2688830"/>
              <a:ext cx="1455926" cy="2180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NEXT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01529" y="384529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ElmStack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91533" y="4625858"/>
            <a:ext cx="1161294" cy="782177"/>
            <a:chOff x="7347099" y="2291159"/>
            <a:chExt cx="1161294" cy="782177"/>
          </a:xfrm>
        </p:grpSpPr>
        <p:sp>
          <p:nvSpPr>
            <p:cNvPr id="14" name="Rectangle 13"/>
            <p:cNvSpPr/>
            <p:nvPr/>
          </p:nvSpPr>
          <p:spPr>
            <a:xfrm>
              <a:off x="7347099" y="2291159"/>
              <a:ext cx="1161294" cy="782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2791" y="2394216"/>
              <a:ext cx="9734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Top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15727" y="5465789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on </a:t>
            </a:r>
            <a:r>
              <a:rPr lang="id-ID" dirty="0" smtClean="0"/>
              <a:t>Stack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the stack traversal operation is rarely done, because it is precisely the uniqueness </a:t>
            </a:r>
            <a:r>
              <a:rPr lang="en-US" dirty="0" smtClean="0"/>
              <a:t>of stack </a:t>
            </a:r>
            <a:r>
              <a:rPr lang="en-US" dirty="0"/>
              <a:t>operation </a:t>
            </a:r>
            <a:r>
              <a:rPr lang="en-US" dirty="0" smtClean="0"/>
              <a:t>that only </a:t>
            </a:r>
            <a:r>
              <a:rPr lang="en-US" dirty="0"/>
              <a:t>involves elements of </a:t>
            </a:r>
            <a:r>
              <a:rPr lang="en-US" dirty="0" smtClean="0"/>
              <a:t>TOP.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</a:t>
            </a:r>
            <a:r>
              <a:rPr lang="en-US" dirty="0"/>
              <a:t>, if needed traversal, for example, to print the contents of the stack, then the stack traversal scheme is exactly the same as the usual linear list traversal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B946-1D1D-4763-A306-4D610B61A3D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1417</TotalTime>
  <Words>381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Verdana</vt:lpstr>
      <vt:lpstr>Wingdings</vt:lpstr>
      <vt:lpstr>template_informatika_slide</vt:lpstr>
      <vt:lpstr>MS_ClipArt_Gallery</vt:lpstr>
      <vt:lpstr>CSG2A3 ALGORITMA dan STRUKTUR DATA</vt:lpstr>
      <vt:lpstr>Stack</vt:lpstr>
      <vt:lpstr>Stack – Real Life Example</vt:lpstr>
      <vt:lpstr>Stack - application related to computer science</vt:lpstr>
      <vt:lpstr>Stack Definition</vt:lpstr>
      <vt:lpstr>Stack Simulation</vt:lpstr>
      <vt:lpstr>Stack – in summary</vt:lpstr>
      <vt:lpstr>ADT Stack Element</vt:lpstr>
      <vt:lpstr>Traversal on Stack </vt:lpstr>
      <vt:lpstr>PowerPoint Presentation</vt:lpstr>
      <vt:lpstr>Array Representation of Stack</vt:lpstr>
      <vt:lpstr>Array Representation of Stack</vt:lpstr>
      <vt:lpstr>Question?</vt:lpstr>
      <vt:lpstr>Home Task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158</cp:revision>
  <dcterms:created xsi:type="dcterms:W3CDTF">2012-11-14T18:53:32Z</dcterms:created>
  <dcterms:modified xsi:type="dcterms:W3CDTF">2015-06-15T11:11:09Z</dcterms:modified>
</cp:coreProperties>
</file>