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4" r:id="rId2"/>
    <p:sldId id="289" r:id="rId3"/>
    <p:sldId id="292" r:id="rId4"/>
    <p:sldId id="30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2" r:id="rId13"/>
    <p:sldId id="258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3163253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1806" y="4549086"/>
            <a:ext cx="1142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373330"/>
              </p:ext>
            </p:extLst>
          </p:nvPr>
        </p:nvGraphicFramePr>
        <p:xfrm>
          <a:off x="3982080" y="2020889"/>
          <a:ext cx="1493520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520"/>
              </a:tblGrid>
              <a:tr h="275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Output </a:t>
                      </a:r>
                      <a:endParaRPr lang="id-ID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293708"/>
              </p:ext>
            </p:extLst>
          </p:nvPr>
        </p:nvGraphicFramePr>
        <p:xfrm>
          <a:off x="2049569" y="2020889"/>
          <a:ext cx="1533097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64"/>
                <a:gridCol w="1266933"/>
              </a:tblGrid>
              <a:tr h="275209">
                <a:tc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Stack</a:t>
                      </a:r>
                      <a:endParaRPr lang="id-ID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5209">
                <a:tc rowSpan="1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(bottom</a:t>
                      </a:r>
                      <a:r>
                        <a:rPr lang="en-US" sz="1100" baseline="0" dirty="0" smtClean="0"/>
                        <a:t> stack)</a:t>
                      </a:r>
                      <a:endParaRPr lang="id-ID" sz="1100" dirty="0"/>
                    </a:p>
                  </a:txBody>
                  <a:tcPr vert="eaVert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9">
                <a:tc vMerge="1"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071658"/>
              </p:ext>
            </p:extLst>
          </p:nvPr>
        </p:nvGraphicFramePr>
        <p:xfrm>
          <a:off x="547064" y="2020889"/>
          <a:ext cx="1024561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561"/>
              </a:tblGrid>
              <a:tr h="2752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Expression</a:t>
                      </a:r>
                      <a:endParaRPr lang="id-ID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  <a:tr h="275209">
                <a:tc>
                  <a:txBody>
                    <a:bodyPr/>
                    <a:lstStyle/>
                    <a:p>
                      <a:endParaRPr lang="id-ID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Infix to Postfix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02960" y="1974531"/>
            <a:ext cx="291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convert</a:t>
            </a:r>
            <a:r>
              <a:rPr lang="en-US" altLang="id-ID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2*3/(2-1)+5*3 </a:t>
            </a:r>
            <a:r>
              <a:rPr lang="en-US" alt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Postfix form</a:t>
            </a:r>
            <a:r>
              <a:rPr lang="en-US" altLang="id-ID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id-ID" dirty="0">
              <a:solidFill>
                <a:schemeClr val="hlin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3600" y="2253092"/>
            <a:ext cx="4856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943100" algn="ctr"/>
                <a:tab pos="30892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/(-	23*2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/(-	23*21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/	23*21-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	+	23*21-/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	+	23*21-/5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+*	23*21-/5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+*	23*21-/53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Empty	23*21-/53*+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2407280" y="2253092"/>
            <a:ext cx="1032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/( 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82080" y="2253092"/>
            <a:ext cx="1493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23*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23*</a:t>
            </a:r>
          </a:p>
        </p:txBody>
      </p:sp>
    </p:spTree>
    <p:extLst>
      <p:ext uri="{BB962C8B-B14F-4D97-AF65-F5344CB8AC3E}">
        <p14:creationId xmlns:p14="http://schemas.microsoft.com/office/powerpoint/2010/main" val="21989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postfix Expression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stack to evaluate an expression in postfix notation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3" descr="A:\stacks_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24" y="2892460"/>
            <a:ext cx="6060440" cy="33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3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algorithm to convert an infix expression to postfix and </a:t>
            </a:r>
            <a:r>
              <a:rPr lang="en-US" dirty="0"/>
              <a:t>infix to </a:t>
            </a:r>
            <a:r>
              <a:rPr lang="en-US" dirty="0" smtClean="0"/>
              <a:t>prefix</a:t>
            </a:r>
          </a:p>
          <a:p>
            <a:r>
              <a:rPr lang="en-US" dirty="0" smtClean="0"/>
              <a:t>Write an algorithm to evaluate a postfix and a prefix expression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6/16/2015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algorithm to push a value into a sorted stack so that the stack remains sorted</a:t>
            </a:r>
          </a:p>
          <a:p>
            <a:pPr lvl="1"/>
            <a:r>
              <a:rPr lang="en-US" dirty="0" smtClean="0"/>
              <a:t>Only use push and pop</a:t>
            </a:r>
          </a:p>
          <a:p>
            <a:pPr lvl="1"/>
            <a:r>
              <a:rPr lang="en-US" dirty="0" smtClean="0"/>
              <a:t>You can use multiple stack to do it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algorithm to check whether a word inputted from user is a palindrome or not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 : 10011001</a:t>
            </a:r>
          </a:p>
          <a:p>
            <a:pPr lvl="1"/>
            <a:r>
              <a:rPr lang="en-US" dirty="0" smtClean="0"/>
              <a:t>Output : palindrome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Input : Was it a car or a cat I </a:t>
            </a:r>
            <a:r>
              <a:rPr lang="en-US" dirty="0" smtClean="0"/>
              <a:t>saw</a:t>
            </a:r>
          </a:p>
          <a:p>
            <a:pPr lvl="1"/>
            <a:r>
              <a:rPr lang="en-US" dirty="0" smtClean="0"/>
              <a:t>Output : palindrome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id-ID" dirty="0"/>
              <a:t>An algebraic expression is a legal combination of operands and the operators.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 dirty="0"/>
              <a:t>Operand is the quantity (unit of data) on which a mathematical operation is performed.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 dirty="0"/>
              <a:t>Operand may be a variable like x, y, z or a constant like 5, 4,0,9,1 etc.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 dirty="0"/>
              <a:t>Operator is a symbol which signifies a mathematical or logical operation between the operands. Example of familiar operators include +,-,*, /, ^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 dirty="0"/>
              <a:t>Considering these definitions of operands and operators now we can write an example of expression as </a:t>
            </a:r>
            <a:r>
              <a:rPr lang="en-US" altLang="id-ID" dirty="0" err="1"/>
              <a:t>x+y</a:t>
            </a:r>
            <a:r>
              <a:rPr lang="en-US" altLang="id-ID" dirty="0"/>
              <a:t>*z.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smtClean="0"/>
              <a:t>Algebraic </a:t>
            </a:r>
            <a:r>
              <a:rPr lang="en-US" altLang="id-ID" dirty="0"/>
              <a:t>Expression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80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Infix, Postfix and Prefix Expressions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b="1" dirty="0"/>
              <a:t>INFIX:</a:t>
            </a:r>
            <a:r>
              <a:rPr lang="en-US" altLang="id-ID" dirty="0"/>
              <a:t>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operands </a:t>
            </a:r>
            <a:r>
              <a:rPr lang="en-US" altLang="id-ID" dirty="0"/>
              <a:t>surround the operator,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err="1" smtClean="0"/>
              <a:t>x+y</a:t>
            </a:r>
            <a:r>
              <a:rPr lang="en-US" altLang="id-ID" dirty="0"/>
              <a:t>, </a:t>
            </a:r>
            <a:r>
              <a:rPr lang="en-US" altLang="id-ID" dirty="0" smtClean="0"/>
              <a:t>6*3 etc</a:t>
            </a:r>
            <a:r>
              <a:rPr lang="en-US" altLang="id-ID" dirty="0"/>
              <a:t>.</a:t>
            </a:r>
            <a:endParaRPr lang="en-US" altLang="id-ID" dirty="0" smtClean="0"/>
          </a:p>
          <a:p>
            <a:pPr>
              <a:lnSpc>
                <a:spcPct val="80000"/>
              </a:lnSpc>
            </a:pPr>
            <a:r>
              <a:rPr lang="en-US" altLang="id-ID" b="1" dirty="0" smtClean="0"/>
              <a:t>POSTFIX</a:t>
            </a:r>
            <a:r>
              <a:rPr lang="en-US" altLang="id-ID" dirty="0"/>
              <a:t>: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Reverse </a:t>
            </a:r>
            <a:r>
              <a:rPr lang="en-US" altLang="id-ID" dirty="0"/>
              <a:t>Polish Notation (RPN).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operator </a:t>
            </a:r>
            <a:r>
              <a:rPr lang="en-US" altLang="id-ID" dirty="0"/>
              <a:t>comes after the operands,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err="1" smtClean="0"/>
              <a:t>xy</a:t>
            </a:r>
            <a:r>
              <a:rPr lang="en-US" altLang="id-ID" dirty="0"/>
              <a:t>+, xyz+* etc.</a:t>
            </a:r>
          </a:p>
          <a:p>
            <a:pPr>
              <a:lnSpc>
                <a:spcPct val="80000"/>
              </a:lnSpc>
            </a:pPr>
            <a:r>
              <a:rPr lang="en-US" altLang="id-ID" b="1" dirty="0" smtClean="0"/>
              <a:t>PREFIX</a:t>
            </a:r>
            <a:r>
              <a:rPr lang="en-US" altLang="id-ID" b="1" dirty="0"/>
              <a:t>:</a:t>
            </a:r>
            <a:r>
              <a:rPr lang="en-US" altLang="id-ID" dirty="0"/>
              <a:t>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Polish </a:t>
            </a:r>
            <a:r>
              <a:rPr lang="en-US" altLang="id-ID" dirty="0"/>
              <a:t>notation</a:t>
            </a:r>
            <a:r>
              <a:rPr lang="en-US" altLang="id-ID" dirty="0" smtClean="0"/>
              <a:t>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operator </a:t>
            </a:r>
            <a:r>
              <a:rPr lang="en-US" altLang="id-ID" dirty="0"/>
              <a:t>comes before the operands, </a:t>
            </a:r>
            <a:endParaRPr lang="en-US" altLang="id-ID" dirty="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dirty="0" smtClean="0"/>
              <a:t>+</a:t>
            </a:r>
            <a:r>
              <a:rPr lang="en-US" altLang="id-ID" dirty="0" err="1"/>
              <a:t>xy</a:t>
            </a:r>
            <a:r>
              <a:rPr lang="en-US" altLang="id-ID" dirty="0"/>
              <a:t>, *+xyz etc</a:t>
            </a:r>
            <a:r>
              <a:rPr lang="en-US" altLang="id-ID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Operator </a:t>
            </a:r>
            <a:r>
              <a:rPr lang="en-US" altLang="ko-KR" dirty="0" smtClean="0">
                <a:ea typeface="굴림" panose="020B0600000101010101" pitchFamily="34" charset="-127"/>
              </a:rPr>
              <a:t>Priorities</a:t>
            </a:r>
          </a:p>
          <a:p>
            <a:pPr lvl="1"/>
            <a:r>
              <a:rPr lang="id-ID" dirty="0"/>
              <a:t>priority(*) = priority(/) &gt; priority(+) = priority(-)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Tie </a:t>
            </a:r>
            <a:r>
              <a:rPr lang="en-US" altLang="ko-KR" dirty="0" smtClean="0">
                <a:ea typeface="굴림" panose="020B0600000101010101" pitchFamily="34" charset="-127"/>
              </a:rPr>
              <a:t>Breaker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When an operand lies between two operators that have the same priority, the operand associates with the operator </a:t>
            </a:r>
            <a:r>
              <a:rPr lang="en-US" altLang="ko-KR" dirty="0">
                <a:solidFill>
                  <a:srgbClr val="FF3300"/>
                </a:solidFill>
                <a:ea typeface="굴림" panose="020B0600000101010101" pitchFamily="34" charset="-127"/>
              </a:rPr>
              <a:t>on the left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Prefix or Postfix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INFIX </a:t>
            </a:r>
            <a:r>
              <a:rPr lang="en-US" dirty="0"/>
              <a:t>notations are not as simple as they seem specially while evaluating them. </a:t>
            </a:r>
            <a:endParaRPr 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To </a:t>
            </a:r>
            <a:r>
              <a:rPr lang="en-US" dirty="0"/>
              <a:t>evaluate an infix expression we need to consider Operators’ Priority and Associative property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For example</a:t>
            </a:r>
            <a:r>
              <a:rPr lang="en-US" dirty="0"/>
              <a:t>  expression 3+5*4 evaluate to 32 i.e. </a:t>
            </a:r>
            <a:r>
              <a:rPr lang="en-US" dirty="0">
                <a:solidFill>
                  <a:schemeClr val="hlink"/>
                </a:solidFill>
              </a:rPr>
              <a:t>(3+5)*4</a:t>
            </a:r>
            <a:r>
              <a:rPr lang="en-US" dirty="0"/>
              <a:t> 	</a:t>
            </a:r>
            <a:r>
              <a:rPr lang="en-US" dirty="0" smtClean="0"/>
              <a:t>or </a:t>
            </a:r>
            <a:r>
              <a:rPr lang="en-US" dirty="0"/>
              <a:t>to 23 i.e. </a:t>
            </a:r>
            <a:r>
              <a:rPr lang="en-US" dirty="0">
                <a:solidFill>
                  <a:schemeClr val="hlink"/>
                </a:solidFill>
              </a:rPr>
              <a:t>3+(5*4).</a:t>
            </a:r>
            <a:r>
              <a:rPr lang="en-US" dirty="0"/>
              <a:t> 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Infix Expression Is Hard To Parse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Need operator priorities, tie breaker, and delimiters.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This makes computer evaluation more difficult than is necessary.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3300"/>
                </a:solidFill>
                <a:ea typeface="굴림" charset="-127"/>
              </a:rPr>
              <a:t>Postfix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>
                <a:solidFill>
                  <a:srgbClr val="FF3300"/>
                </a:solidFill>
                <a:ea typeface="굴림" charset="-127"/>
              </a:rPr>
              <a:t>prefix</a:t>
            </a:r>
            <a:r>
              <a:rPr lang="en-US" altLang="ko-KR" dirty="0">
                <a:ea typeface="굴림" charset="-127"/>
              </a:rPr>
              <a:t> expression forms do not rely on operator priorities, a tie breaker, or delimiters.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So it is easier to evaluate expressions that are in these forms.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infix to prefix and post fix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89466"/>
              </p:ext>
            </p:extLst>
          </p:nvPr>
        </p:nvGraphicFramePr>
        <p:xfrm>
          <a:off x="762000" y="2418081"/>
          <a:ext cx="7274559" cy="233222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1120"/>
                <a:gridCol w="2238586"/>
                <a:gridCol w="2424853"/>
              </a:tblGrid>
              <a:tr h="431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Infix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PostFix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Prefix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A+B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AB+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(A+B) * (C + D)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AB+CD+*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*+AB+CD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A-B/(C*D^E)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ABCDE^*/-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-A/B*C^DE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33881" y="5052814"/>
            <a:ext cx="287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id-ID" dirty="0"/>
              <a:t>No brackets necessary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14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1383</TotalTime>
  <Words>504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굴림</vt:lpstr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Tahoma</vt:lpstr>
      <vt:lpstr>Times New Roman</vt:lpstr>
      <vt:lpstr>Verdana</vt:lpstr>
      <vt:lpstr>Wingdings</vt:lpstr>
      <vt:lpstr>template_informatika_slide</vt:lpstr>
      <vt:lpstr>CSG2A3 ALGORITMA dan STRUKTUR DATA</vt:lpstr>
      <vt:lpstr>Exercise</vt:lpstr>
      <vt:lpstr>Exercise</vt:lpstr>
      <vt:lpstr>Algebraic Expression</vt:lpstr>
      <vt:lpstr>Infix, Postfix and Prefix Expressions</vt:lpstr>
      <vt:lpstr>Properties</vt:lpstr>
      <vt:lpstr>Why use Prefix or Postfix</vt:lpstr>
      <vt:lpstr>Infix Expression Is Hard To Parse</vt:lpstr>
      <vt:lpstr>Examples of infix to prefix and post fix</vt:lpstr>
      <vt:lpstr>Example : Infix to Postfix</vt:lpstr>
      <vt:lpstr>Evaluating a postfix Expression</vt:lpstr>
      <vt:lpstr>Home Task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164</cp:revision>
  <dcterms:created xsi:type="dcterms:W3CDTF">2012-11-14T18:53:32Z</dcterms:created>
  <dcterms:modified xsi:type="dcterms:W3CDTF">2015-06-16T08:12:52Z</dcterms:modified>
</cp:coreProperties>
</file>