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76"/>
  </p:normalViewPr>
  <p:slideViewPr>
    <p:cSldViewPr snapToGrid="0">
      <p:cViewPr varScale="1">
        <p:scale>
          <a:sx n="114" d="100"/>
          <a:sy n="114" d="100"/>
        </p:scale>
        <p:origin x="3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Iftikhar Alam" userId="477e543d-2c56-463c-87e6-b8597ed8f205" providerId="ADAL" clId="{D6457E08-E1FF-FC46-BCEB-B1B7DEE7F6B7}"/>
    <pc:docChg chg="modSld">
      <pc:chgData name="Mohammed Iftikhar Alam" userId="477e543d-2c56-463c-87e6-b8597ed8f205" providerId="ADAL" clId="{D6457E08-E1FF-FC46-BCEB-B1B7DEE7F6B7}" dt="2024-10-07T03:57:01.674" v="6"/>
      <pc:docMkLst>
        <pc:docMk/>
      </pc:docMkLst>
      <pc:sldChg chg="modSp mod">
        <pc:chgData name="Mohammed Iftikhar Alam" userId="477e543d-2c56-463c-87e6-b8597ed8f205" providerId="ADAL" clId="{D6457E08-E1FF-FC46-BCEB-B1B7DEE7F6B7}" dt="2024-10-07T02:58:25.623" v="1" actId="403"/>
        <pc:sldMkLst>
          <pc:docMk/>
          <pc:sldMk cId="109753181" sldId="258"/>
        </pc:sldMkLst>
        <pc:spChg chg="mod">
          <ac:chgData name="Mohammed Iftikhar Alam" userId="477e543d-2c56-463c-87e6-b8597ed8f205" providerId="ADAL" clId="{D6457E08-E1FF-FC46-BCEB-B1B7DEE7F6B7}" dt="2024-10-07T02:58:15.627" v="0" actId="20577"/>
          <ac:spMkLst>
            <pc:docMk/>
            <pc:sldMk cId="109753181" sldId="258"/>
            <ac:spMk id="2" creationId="{24F10DA3-51FD-2952-FA83-46F76CCCC49A}"/>
          </ac:spMkLst>
        </pc:spChg>
        <pc:spChg chg="mod">
          <ac:chgData name="Mohammed Iftikhar Alam" userId="477e543d-2c56-463c-87e6-b8597ed8f205" providerId="ADAL" clId="{D6457E08-E1FF-FC46-BCEB-B1B7DEE7F6B7}" dt="2024-10-07T02:58:25.623" v="1" actId="403"/>
          <ac:spMkLst>
            <pc:docMk/>
            <pc:sldMk cId="109753181" sldId="258"/>
            <ac:spMk id="2054" creationId="{20ED2B51-8745-03EE-1BB6-922CB806953B}"/>
          </ac:spMkLst>
        </pc:spChg>
      </pc:sldChg>
      <pc:sldChg chg="modSp mod">
        <pc:chgData name="Mohammed Iftikhar Alam" userId="477e543d-2c56-463c-87e6-b8597ed8f205" providerId="ADAL" clId="{D6457E08-E1FF-FC46-BCEB-B1B7DEE7F6B7}" dt="2024-10-07T03:57:01.674" v="6"/>
        <pc:sldMkLst>
          <pc:docMk/>
          <pc:sldMk cId="2249905220" sldId="261"/>
        </pc:sldMkLst>
        <pc:spChg chg="mod">
          <ac:chgData name="Mohammed Iftikhar Alam" userId="477e543d-2c56-463c-87e6-b8597ed8f205" providerId="ADAL" clId="{D6457E08-E1FF-FC46-BCEB-B1B7DEE7F6B7}" dt="2024-10-07T03:57:01.674" v="6"/>
          <ac:spMkLst>
            <pc:docMk/>
            <pc:sldMk cId="2249905220" sldId="261"/>
            <ac:spMk id="3" creationId="{3A3995FC-DD52-ACC1-0611-8EE6780DC7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10/6/24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C538-3B1C-C6FB-9F00-20A18A59A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Mars frontier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E1C8C-3E5C-FC59-C8E4-9778D307E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8185664" cy="1298002"/>
          </a:xfrm>
        </p:spPr>
        <p:txBody>
          <a:bodyPr>
            <a:normAutofit/>
          </a:bodyPr>
          <a:lstStyle/>
          <a:p>
            <a:r>
              <a:rPr lang="en-US" sz="2800" b="1" dirty="0"/>
              <a:t>Mars Rover Simulation Game.</a:t>
            </a:r>
          </a:p>
          <a:p>
            <a:r>
              <a:rPr lang="en-US" sz="2000" dirty="0"/>
              <a:t>Made by: Dhruv </a:t>
            </a:r>
            <a:r>
              <a:rPr lang="en-US" sz="2000" dirty="0" err="1"/>
              <a:t>Middha</a:t>
            </a:r>
            <a:r>
              <a:rPr lang="en-US" sz="2000" dirty="0"/>
              <a:t>, Omar </a:t>
            </a:r>
            <a:r>
              <a:rPr lang="en-US" sz="2000" dirty="0" err="1"/>
              <a:t>Koraim</a:t>
            </a:r>
            <a:r>
              <a:rPr lang="en-US" sz="2000" dirty="0"/>
              <a:t>, Mohammed Iftikhar Alam, Marwan Hamed.</a:t>
            </a:r>
          </a:p>
        </p:txBody>
      </p:sp>
    </p:spTree>
    <p:extLst>
      <p:ext uri="{BB962C8B-B14F-4D97-AF65-F5344CB8AC3E}">
        <p14:creationId xmlns:p14="http://schemas.microsoft.com/office/powerpoint/2010/main" val="158884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1A7F9-B30D-3E8E-65D9-562678FD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Background story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6535E4-81CB-7D89-295D-0D1C79C1A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5" y="1331136"/>
            <a:ext cx="6882269" cy="41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2AAFD308-8281-5D95-51A8-4D1093EE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Press “Space Bar” to skip the background story if you want.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Down Arrow 6">
            <a:extLst>
              <a:ext uri="{FF2B5EF4-FFF2-40B4-BE49-F238E27FC236}">
                <a16:creationId xmlns:a16="http://schemas.microsoft.com/office/drawing/2014/main" id="{11D72485-AE01-77AF-33AB-BA8FBEDE74FC}"/>
              </a:ext>
            </a:extLst>
          </p:cNvPr>
          <p:cNvSpPr/>
          <p:nvPr/>
        </p:nvSpPr>
        <p:spPr>
          <a:xfrm rot="2490269">
            <a:off x="7791856" y="2438197"/>
            <a:ext cx="468000" cy="29694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0DA3-51FD-2952-FA83-46F76CCC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0F6ECD4-61AA-46C7-F0D3-41B4F26E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498493"/>
            <a:ext cx="6882269" cy="387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20ED2B51-8745-03EE-1BB6-922CB806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Press “Enter” to play the game.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Down Arrow 3">
            <a:extLst>
              <a:ext uri="{FF2B5EF4-FFF2-40B4-BE49-F238E27FC236}">
                <a16:creationId xmlns:a16="http://schemas.microsoft.com/office/drawing/2014/main" id="{200000EB-E266-5EAC-31CA-05F0CF135DF1}"/>
              </a:ext>
            </a:extLst>
          </p:cNvPr>
          <p:cNvSpPr/>
          <p:nvPr/>
        </p:nvSpPr>
        <p:spPr>
          <a:xfrm rot="3824847">
            <a:off x="6924312" y="1541930"/>
            <a:ext cx="624469" cy="40796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704B82B-437E-EE21-7753-F7653903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07D7EA87-863E-EE32-1B7E-77F56AAE904E}"/>
              </a:ext>
            </a:extLst>
          </p:cNvPr>
          <p:cNvSpPr/>
          <p:nvPr/>
        </p:nvSpPr>
        <p:spPr>
          <a:xfrm rot="15268233">
            <a:off x="9062729" y="2763434"/>
            <a:ext cx="2309440" cy="235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123A-B977-83BC-9935-0BEF36D4DEF8}"/>
              </a:ext>
            </a:extLst>
          </p:cNvPr>
          <p:cNvSpPr txBox="1"/>
          <p:nvPr/>
        </p:nvSpPr>
        <p:spPr>
          <a:xfrm>
            <a:off x="9379527" y="4100945"/>
            <a:ext cx="2812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green spots on the mini map are the destinations you can travel to.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396A17-228C-CAEB-612E-25E621807DFC}"/>
              </a:ext>
            </a:extLst>
          </p:cNvPr>
          <p:cNvSpPr/>
          <p:nvPr/>
        </p:nvSpPr>
        <p:spPr>
          <a:xfrm rot="20982094">
            <a:off x="7615597" y="1014588"/>
            <a:ext cx="1759527" cy="207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03043-9511-3383-A56E-49DF61105E2C}"/>
              </a:ext>
            </a:extLst>
          </p:cNvPr>
          <p:cNvSpPr txBox="1"/>
          <p:nvPr/>
        </p:nvSpPr>
        <p:spPr>
          <a:xfrm>
            <a:off x="5763491" y="858982"/>
            <a:ext cx="175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Name of the 4 destinations.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E291C49-86E0-4D6E-38C2-E73CBFC46F2E}"/>
              </a:ext>
            </a:extLst>
          </p:cNvPr>
          <p:cNvSpPr/>
          <p:nvPr/>
        </p:nvSpPr>
        <p:spPr>
          <a:xfrm rot="15303561">
            <a:off x="418011" y="1105636"/>
            <a:ext cx="1982068" cy="408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80266-63AA-874C-F245-D732657BC98B}"/>
              </a:ext>
            </a:extLst>
          </p:cNvPr>
          <p:cNvSpPr txBox="1"/>
          <p:nvPr/>
        </p:nvSpPr>
        <p:spPr>
          <a:xfrm>
            <a:off x="706582" y="2355272"/>
            <a:ext cx="284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Press WASD to move the rover around the map.</a:t>
            </a:r>
          </a:p>
        </p:txBody>
      </p:sp>
    </p:spTree>
    <p:extLst>
      <p:ext uri="{BB962C8B-B14F-4D97-AF65-F5344CB8AC3E}">
        <p14:creationId xmlns:p14="http://schemas.microsoft.com/office/powerpoint/2010/main" val="206517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24A0F33-2602-5566-1267-4BBD27E3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1750B5-8B4A-0A3F-C2B7-14039685B390}"/>
              </a:ext>
            </a:extLst>
          </p:cNvPr>
          <p:cNvSpPr txBox="1"/>
          <p:nvPr/>
        </p:nvSpPr>
        <p:spPr>
          <a:xfrm>
            <a:off x="304800" y="1205344"/>
            <a:ext cx="3255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When you are around the ‘green spot’, press “E” to take a selfie in front of the destination. You will also be provided with some information about the place.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C4D0BA8-3C85-4A8C-0B8C-B951E19ED86D}"/>
              </a:ext>
            </a:extLst>
          </p:cNvPr>
          <p:cNvSpPr/>
          <p:nvPr/>
        </p:nvSpPr>
        <p:spPr>
          <a:xfrm rot="19202126">
            <a:off x="2438400" y="4970074"/>
            <a:ext cx="1496291" cy="401782"/>
          </a:xfrm>
          <a:prstGeom prst="rightArrow">
            <a:avLst>
              <a:gd name="adj1" fmla="val 3071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12E65-DE11-867F-6930-A34E6A03A857}"/>
              </a:ext>
            </a:extLst>
          </p:cNvPr>
          <p:cNvSpPr txBox="1"/>
          <p:nvPr/>
        </p:nvSpPr>
        <p:spPr>
          <a:xfrm>
            <a:off x="1731818" y="565265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Selfie 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0B19FA0-80EF-EAD5-4B17-6C437043353A}"/>
              </a:ext>
            </a:extLst>
          </p:cNvPr>
          <p:cNvSpPr/>
          <p:nvPr/>
        </p:nvSpPr>
        <p:spPr>
          <a:xfrm rot="13276191">
            <a:off x="8224478" y="4595278"/>
            <a:ext cx="1561953" cy="3500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3D597-47A7-AB67-0B61-AAC06BE796E1}"/>
              </a:ext>
            </a:extLst>
          </p:cNvPr>
          <p:cNvSpPr txBox="1"/>
          <p:nvPr/>
        </p:nvSpPr>
        <p:spPr>
          <a:xfrm>
            <a:off x="9185563" y="5318866"/>
            <a:ext cx="277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Information about the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863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F485-4CF7-37CC-1A12-6E3DD35D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995FC-DD52-ACC1-0611-8EE6780D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YouTube video link of the game demonstration: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/>
              <a:t>/MAr0Y28MMcM?si=XczkP5Pnw-XLA34Y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5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188</TotalTime>
  <Words>142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Rockwell</vt:lpstr>
      <vt:lpstr>Rockwell Condensed</vt:lpstr>
      <vt:lpstr>Rockwell Extra Bold</vt:lpstr>
      <vt:lpstr>Wingdings</vt:lpstr>
      <vt:lpstr>Wood Type</vt:lpstr>
      <vt:lpstr>Mars frontier</vt:lpstr>
      <vt:lpstr>Background story</vt:lpstr>
      <vt:lpstr>PowerPoint Presentation</vt:lpstr>
      <vt:lpstr>PowerPoint Presentation</vt:lpstr>
      <vt:lpstr>PowerPoint Presentation</vt:lpstr>
      <vt:lpstr>Video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Iftikhar Alam</dc:creator>
  <cp:lastModifiedBy>Mohammed Iftikhar Alam</cp:lastModifiedBy>
  <cp:revision>1</cp:revision>
  <dcterms:created xsi:type="dcterms:W3CDTF">2024-10-06T23:49:50Z</dcterms:created>
  <dcterms:modified xsi:type="dcterms:W3CDTF">2024-10-07T03:57:08Z</dcterms:modified>
</cp:coreProperties>
</file>