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4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7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8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0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57CD-9206-4DC9-B00C-6DCE69E58D03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D3712C-207C-4E85-9CFE-344E7421C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1051477">
            <a:off x="4333875" y="2295468"/>
            <a:ext cx="5153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L.A.G.</a:t>
            </a:r>
            <a:endParaRPr lang="ru-RU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3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518" t="17387" r="65440" b="36502"/>
          <a:stretch/>
        </p:blipFill>
        <p:spPr>
          <a:xfrm>
            <a:off x="4804228" y="1011463"/>
            <a:ext cx="4762501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21194"/>
            <a:ext cx="50074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 игре реализованы: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Переходы по уровням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Выбор уровня через файл с ним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Простое создание уровней через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вида врагов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Физический движок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1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31" t="19821" r="63817" b="33727"/>
          <a:stretch/>
        </p:blipFill>
        <p:spPr>
          <a:xfrm>
            <a:off x="240952" y="213237"/>
            <a:ext cx="4837472" cy="4778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0225" y="2683219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 игре использованы 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PyGame</a:t>
            </a:r>
            <a:endParaRPr lang="ru-RU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PyQt5</a:t>
            </a:r>
            <a:endParaRPr lang="ru-RU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3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2708" t="24444" r="61354" b="29074"/>
          <a:stretch/>
        </p:blipFill>
        <p:spPr>
          <a:xfrm>
            <a:off x="4687685" y="534093"/>
            <a:ext cx="47434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57" y="1659542"/>
            <a:ext cx="5007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Управление: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AWSD</a:t>
            </a: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движение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Стрелки – стрельба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Зажать </a:t>
            </a:r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“G”</a:t>
            </a: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режим прохождения сквозь </a:t>
            </a: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стены</a:t>
            </a:r>
            <a:endParaRPr lang="en-US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“Esc” – </a:t>
            </a: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выход из игры</a:t>
            </a:r>
            <a:endParaRPr lang="ru-RU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746" t="5520" r="72301" b="48201"/>
          <a:stretch/>
        </p:blipFill>
        <p:spPr>
          <a:xfrm>
            <a:off x="0" y="1299293"/>
            <a:ext cx="4746172" cy="4760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5116" y="3032411"/>
            <a:ext cx="500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Для перехода по уровням: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Убить всех врагов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Зайти в портал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0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79" t="15185" r="66667" b="38704"/>
          <a:stretch/>
        </p:blipFill>
        <p:spPr>
          <a:xfrm>
            <a:off x="4762500" y="1000125"/>
            <a:ext cx="4819650" cy="4743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791" y="2633186"/>
            <a:ext cx="50074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 игре использовано: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788 строк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 модуля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 изображений, нарисованных вручную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4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825" y="2095443"/>
            <a:ext cx="5153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внимание!</a:t>
            </a:r>
            <a:endParaRPr lang="ru-RU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0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85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etk963@gmail.com</dc:creator>
  <cp:lastModifiedBy>etk963@gmail.com</cp:lastModifiedBy>
  <cp:revision>5</cp:revision>
  <dcterms:created xsi:type="dcterms:W3CDTF">2020-01-16T18:47:33Z</dcterms:created>
  <dcterms:modified xsi:type="dcterms:W3CDTF">2020-01-16T19:35:00Z</dcterms:modified>
</cp:coreProperties>
</file>