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63BDC-F1F2-4F84-8104-46C703A6ACFD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38BE3-952D-4950-AFC1-4E19ED328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97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F5E4-800B-4B1D-9308-C11C93F2CB3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1291-E2BE-4EF9-9885-EC578F763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2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F5E4-800B-4B1D-9308-C11C93F2CB3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1291-E2BE-4EF9-9885-EC578F763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1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F5E4-800B-4B1D-9308-C11C93F2CB3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1291-E2BE-4EF9-9885-EC578F763BA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9380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F5E4-800B-4B1D-9308-C11C93F2CB3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1291-E2BE-4EF9-9885-EC578F763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1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F5E4-800B-4B1D-9308-C11C93F2CB3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1291-E2BE-4EF9-9885-EC578F763BA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64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F5E4-800B-4B1D-9308-C11C93F2CB3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1291-E2BE-4EF9-9885-EC578F763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902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F5E4-800B-4B1D-9308-C11C93F2CB3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1291-E2BE-4EF9-9885-EC578F763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742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F5E4-800B-4B1D-9308-C11C93F2CB3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1291-E2BE-4EF9-9885-EC578F763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07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F5E4-800B-4B1D-9308-C11C93F2CB3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1291-E2BE-4EF9-9885-EC578F763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14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F5E4-800B-4B1D-9308-C11C93F2CB3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1291-E2BE-4EF9-9885-EC578F763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80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F5E4-800B-4B1D-9308-C11C93F2CB3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1291-E2BE-4EF9-9885-EC578F763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2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F5E4-800B-4B1D-9308-C11C93F2CB3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1291-E2BE-4EF9-9885-EC578F763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95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F5E4-800B-4B1D-9308-C11C93F2CB3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1291-E2BE-4EF9-9885-EC578F763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45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F5E4-800B-4B1D-9308-C11C93F2CB3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1291-E2BE-4EF9-9885-EC578F763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03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F5E4-800B-4B1D-9308-C11C93F2CB3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1291-E2BE-4EF9-9885-EC578F763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91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F5E4-800B-4B1D-9308-C11C93F2CB3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1291-E2BE-4EF9-9885-EC578F763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42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2F5E4-800B-4B1D-9308-C11C93F2CB3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351291-E2BE-4EF9-9885-EC578F763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84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2.png"/><Relationship Id="rId7" Type="http://schemas.openxmlformats.org/officeDocument/2006/relationships/image" Target="../media/image6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m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2537" y="2726574"/>
            <a:ext cx="6575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Генерация карт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6210" y="5602779"/>
            <a:ext cx="4089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Быков Владимир 10Г класс школы 1580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036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042611" y="2566283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b="1" i="1" u="sng" dirty="0" smtClean="0"/>
              <a:t>Содержание:</a:t>
            </a:r>
          </a:p>
          <a:p>
            <a:pPr marL="342900" indent="-342900">
              <a:buAutoNum type="arabicPeriod"/>
            </a:pPr>
            <a:r>
              <a:rPr lang="ru-RU" sz="3200" i="1" dirty="0" smtClean="0">
                <a:hlinkClick r:id="rId2" action="ppaction://hlinksldjump"/>
              </a:rPr>
              <a:t>Общая информация</a:t>
            </a:r>
            <a:endParaRPr lang="ru-RU" sz="3200" i="1" dirty="0" smtClean="0"/>
          </a:p>
          <a:p>
            <a:pPr marL="342900" indent="-342900">
              <a:buAutoNum type="arabicPeriod"/>
            </a:pPr>
            <a:r>
              <a:rPr lang="ru-RU" sz="3200" i="1" dirty="0" smtClean="0">
                <a:hlinkClick r:id="rId3" action="ppaction://hlinksldjump"/>
              </a:rPr>
              <a:t>Возможности</a:t>
            </a:r>
            <a:endParaRPr lang="ru-RU" sz="3200" i="1" dirty="0" smtClean="0"/>
          </a:p>
          <a:p>
            <a:pPr marL="342900" indent="-342900">
              <a:buAutoNum type="arabicPeriod"/>
            </a:pPr>
            <a:r>
              <a:rPr lang="ru-RU" sz="3200" i="1" dirty="0" smtClean="0">
                <a:hlinkClick r:id="rId4" action="ppaction://hlinksldjump"/>
              </a:rPr>
              <a:t>Примеры генераций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28188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6160" y="631767"/>
            <a:ext cx="3998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Общая информация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15635" y="1463040"/>
            <a:ext cx="91772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Проект был создан для того, чтобы генерировать правдоподобные ландшафты. Они могут использоваться в разных целях, например и играх или симуляциях.</a:t>
            </a:r>
          </a:p>
          <a:p>
            <a:endParaRPr lang="ru-RU" dirty="0"/>
          </a:p>
          <a:p>
            <a:r>
              <a:rPr lang="ru-RU" dirty="0" smtClean="0"/>
              <a:t>Всего проект включает в себя 16 различных функций генерации карт, из </a:t>
            </a:r>
            <a:r>
              <a:rPr lang="ru-RU" dirty="0"/>
              <a:t>к</a:t>
            </a:r>
            <a:r>
              <a:rPr lang="ru-RU" dirty="0" smtClean="0"/>
              <a:t>оторых 2 поддерживают динамическую генерацию. Функции различаются по способам генерации, правдоподобности карт, а так же ресурсозатратности.</a:t>
            </a:r>
            <a:endParaRPr lang="ru-RU" dirty="0"/>
          </a:p>
        </p:txBody>
      </p:sp>
      <p:sp>
        <p:nvSpPr>
          <p:cNvPr id="8" name="Стрелка вправо 7">
            <a:hlinkClick r:id="rId2" action="ppaction://hlinksldjump"/>
          </p:cNvPr>
          <p:cNvSpPr/>
          <p:nvPr/>
        </p:nvSpPr>
        <p:spPr>
          <a:xfrm flipH="1">
            <a:off x="10782301" y="6153150"/>
            <a:ext cx="1171574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755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67175" y="485775"/>
            <a:ext cx="6648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Возможности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2400" y="1880175"/>
            <a:ext cx="106489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Способы построения карты (их принципы в 2х словах):</a:t>
            </a:r>
          </a:p>
          <a:p>
            <a:r>
              <a:rPr lang="ru-RU" dirty="0" smtClean="0"/>
              <a:t>1. </a:t>
            </a:r>
            <a:r>
              <a:rPr lang="en-US" dirty="0" smtClean="0"/>
              <a:t>S</a:t>
            </a:r>
            <a:r>
              <a:rPr lang="ru-RU" dirty="0" err="1" smtClean="0"/>
              <a:t>in</a:t>
            </a:r>
            <a:r>
              <a:rPr lang="en-US" dirty="0" smtClean="0"/>
              <a:t>		</a:t>
            </a:r>
            <a:r>
              <a:rPr lang="ru-RU" dirty="0" smtClean="0"/>
              <a:t>- Синус</a:t>
            </a:r>
          </a:p>
          <a:p>
            <a:r>
              <a:rPr lang="ru-RU" dirty="0" smtClean="0"/>
              <a:t>2. </a:t>
            </a:r>
            <a:r>
              <a:rPr lang="en-US" dirty="0" smtClean="0"/>
              <a:t>p</a:t>
            </a:r>
            <a:r>
              <a:rPr lang="ru-RU" dirty="0" err="1" smtClean="0"/>
              <a:t>erl</a:t>
            </a:r>
            <a:r>
              <a:rPr lang="ru-RU" dirty="0" smtClean="0"/>
              <a:t>		- Векторное произведение</a:t>
            </a:r>
          </a:p>
          <a:p>
            <a:r>
              <a:rPr lang="ru-RU" dirty="0" smtClean="0"/>
              <a:t>3. perl-2		- Векторное произведение, но все вектора длины 10</a:t>
            </a:r>
          </a:p>
          <a:p>
            <a:r>
              <a:rPr lang="ru-RU" dirty="0" smtClean="0"/>
              <a:t>4. len-0		- Генерирует карту с 1м вектором и кратером на его конце, где каждая точка её 		  расстояние до конца вектора </a:t>
            </a:r>
          </a:p>
          <a:p>
            <a:r>
              <a:rPr lang="ru-RU" dirty="0" smtClean="0"/>
              <a:t>5. </a:t>
            </a:r>
            <a:r>
              <a:rPr lang="en-US" dirty="0" smtClean="0"/>
              <a:t>L</a:t>
            </a:r>
            <a:r>
              <a:rPr lang="ru-RU" dirty="0" err="1" smtClean="0"/>
              <a:t>en</a:t>
            </a:r>
            <a:r>
              <a:rPr lang="ru-RU" dirty="0" smtClean="0"/>
              <a:t>		- Среднее расстояние до концов 4х ближайших векторов</a:t>
            </a:r>
          </a:p>
          <a:p>
            <a:r>
              <a:rPr lang="ru-RU" dirty="0" smtClean="0"/>
              <a:t>6. len-2		- Среднее расстояние до концов всех векторов</a:t>
            </a:r>
          </a:p>
          <a:p>
            <a:r>
              <a:rPr lang="ru-RU" dirty="0" smtClean="0"/>
              <a:t>7. len-3		- Среднее расстояние до концов 25и ближайших векторов (квадрат вокруг)</a:t>
            </a:r>
          </a:p>
          <a:p>
            <a:r>
              <a:rPr lang="ru-RU" dirty="0" smtClean="0"/>
              <a:t>8. </a:t>
            </a:r>
            <a:r>
              <a:rPr lang="en-US" dirty="0" smtClean="0"/>
              <a:t>C</a:t>
            </a:r>
            <a:r>
              <a:rPr lang="ru-RU" dirty="0" err="1" smtClean="0"/>
              <a:t>rater</a:t>
            </a:r>
            <a:r>
              <a:rPr lang="ru-RU" dirty="0" smtClean="0"/>
              <a:t>	- Создаёт кратер вокруг конца каждого вектора</a:t>
            </a:r>
          </a:p>
          <a:p>
            <a:r>
              <a:rPr lang="ru-RU" dirty="0" smtClean="0"/>
              <a:t>9. crater-2	- Как </a:t>
            </a:r>
            <a:r>
              <a:rPr lang="ru-RU" dirty="0" err="1" smtClean="0"/>
              <a:t>crater</a:t>
            </a:r>
            <a:r>
              <a:rPr lang="ru-RU" dirty="0" smtClean="0"/>
              <a:t>, но работает дважды</a:t>
            </a:r>
          </a:p>
          <a:p>
            <a:r>
              <a:rPr lang="ru-RU" dirty="0" smtClean="0"/>
              <a:t>10. perl-3	- Несколько случайных генераций</a:t>
            </a:r>
          </a:p>
          <a:p>
            <a:r>
              <a:rPr lang="ru-RU" dirty="0" smtClean="0"/>
              <a:t>11. crater-3	- Как </a:t>
            </a:r>
            <a:r>
              <a:rPr lang="ru-RU" dirty="0" err="1" smtClean="0"/>
              <a:t>crater</a:t>
            </a:r>
            <a:r>
              <a:rPr lang="ru-RU" dirty="0" smtClean="0"/>
              <a:t>, но с октавами</a:t>
            </a:r>
            <a:endParaRPr lang="ru-RU" dirty="0"/>
          </a:p>
        </p:txBody>
      </p:sp>
      <p:sp>
        <p:nvSpPr>
          <p:cNvPr id="8" name="Стрелка вправо 7">
            <a:hlinkClick r:id="rId2" action="ppaction://hlinksldjump"/>
          </p:cNvPr>
          <p:cNvSpPr/>
          <p:nvPr/>
        </p:nvSpPr>
        <p:spPr>
          <a:xfrm flipH="1">
            <a:off x="10782301" y="6153150"/>
            <a:ext cx="1171574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00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pygame window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10" y="206314"/>
            <a:ext cx="3124494" cy="3195226"/>
          </a:xfrm>
          <a:prstGeom prst="rect">
            <a:avLst/>
          </a:prstGeom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429" y="206314"/>
            <a:ext cx="3105438" cy="3195226"/>
          </a:xfrm>
          <a:prstGeom prst="rect">
            <a:avLst/>
          </a:prstGeom>
        </p:spPr>
      </p:pic>
      <p:pic>
        <p:nvPicPr>
          <p:cNvPr id="4" name="Рисунок 3" descr="pygame window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793" y="206314"/>
            <a:ext cx="3124494" cy="3195226"/>
          </a:xfrm>
          <a:prstGeom prst="rect">
            <a:avLst/>
          </a:prstGeom>
        </p:spPr>
      </p:pic>
      <p:pic>
        <p:nvPicPr>
          <p:cNvPr id="5" name="Рисунок 4" descr="pygame window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10" y="3529425"/>
            <a:ext cx="3124494" cy="3195225"/>
          </a:xfrm>
          <a:prstGeom prst="rect">
            <a:avLst/>
          </a:prstGeom>
        </p:spPr>
      </p:pic>
      <p:pic>
        <p:nvPicPr>
          <p:cNvPr id="6" name="Рисунок 5" descr="pygame window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429" y="3529425"/>
            <a:ext cx="3105438" cy="3175738"/>
          </a:xfrm>
          <a:prstGeom prst="rect">
            <a:avLst/>
          </a:prstGeom>
        </p:spPr>
      </p:pic>
      <p:pic>
        <p:nvPicPr>
          <p:cNvPr id="7" name="Рисунок 6" descr="pygame window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791" y="3529425"/>
            <a:ext cx="3124495" cy="31952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7632886" y="3101795"/>
            <a:ext cx="6498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Примеры генераций</a:t>
            </a:r>
            <a:endParaRPr lang="ru-RU" sz="4000" dirty="0"/>
          </a:p>
        </p:txBody>
      </p:sp>
      <p:sp>
        <p:nvSpPr>
          <p:cNvPr id="9" name="Стрелка вправо 8">
            <a:hlinkClick r:id="rId8" action="ppaction://hlinksldjump"/>
          </p:cNvPr>
          <p:cNvSpPr/>
          <p:nvPr/>
        </p:nvSpPr>
        <p:spPr>
          <a:xfrm flipH="1">
            <a:off x="10782301" y="6153150"/>
            <a:ext cx="1171574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25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42</TotalTime>
  <Words>93</Words>
  <Application>Microsoft Office PowerPoint</Application>
  <PresentationFormat>Широкоэкранный</PresentationFormat>
  <Paragraphs>27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etk963@gmail.com</dc:creator>
  <cp:lastModifiedBy>etk963@gmail.com</cp:lastModifiedBy>
  <cp:revision>5</cp:revision>
  <dcterms:created xsi:type="dcterms:W3CDTF">2020-05-15T10:35:23Z</dcterms:created>
  <dcterms:modified xsi:type="dcterms:W3CDTF">2020-05-15T11:18:02Z</dcterms:modified>
</cp:coreProperties>
</file>