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8"/>
  </p:notesMasterIdLst>
  <p:sldIdLst>
    <p:sldId id="265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4" autoAdjust="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836CC-2429-4A8D-ABC8-FEAC28126FB1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87F0C-0EF3-4293-ACCB-75D0E33ED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15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87F0C-0EF3-4293-ACCB-75D0E33EDC7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285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BE07C0A-B0B5-4991-8D02-5306070953F3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82700CA-8DBC-40DE-A96A-AA49A81D4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982279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7C0A-B0B5-4991-8D02-5306070953F3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00CA-8DBC-40DE-A96A-AA49A81D4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628294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7C0A-B0B5-4991-8D02-5306070953F3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00CA-8DBC-40DE-A96A-AA49A81D4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296153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7C0A-B0B5-4991-8D02-5306070953F3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00CA-8DBC-40DE-A96A-AA49A81D4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623393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7C0A-B0B5-4991-8D02-5306070953F3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00CA-8DBC-40DE-A96A-AA49A81D4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662212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7C0A-B0B5-4991-8D02-5306070953F3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00CA-8DBC-40DE-A96A-AA49A81D4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766890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7C0A-B0B5-4991-8D02-5306070953F3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00CA-8DBC-40DE-A96A-AA49A81D4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02921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BE07C0A-B0B5-4991-8D02-5306070953F3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00CA-8DBC-40DE-A96A-AA49A81D4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396124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BE07C0A-B0B5-4991-8D02-5306070953F3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00CA-8DBC-40DE-A96A-AA49A81D4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69058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7C0A-B0B5-4991-8D02-5306070953F3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00CA-8DBC-40DE-A96A-AA49A81D4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529996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7C0A-B0B5-4991-8D02-5306070953F3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00CA-8DBC-40DE-A96A-AA49A81D4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927008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7C0A-B0B5-4991-8D02-5306070953F3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00CA-8DBC-40DE-A96A-AA49A81D4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54302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7C0A-B0B5-4991-8D02-5306070953F3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00CA-8DBC-40DE-A96A-AA49A81D4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255355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7C0A-B0B5-4991-8D02-5306070953F3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00CA-8DBC-40DE-A96A-AA49A81D4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799535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7C0A-B0B5-4991-8D02-5306070953F3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00CA-8DBC-40DE-A96A-AA49A81D4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299811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7C0A-B0B5-4991-8D02-5306070953F3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00CA-8DBC-40DE-A96A-AA49A81D4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965413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7C0A-B0B5-4991-8D02-5306070953F3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00CA-8DBC-40DE-A96A-AA49A81D4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854333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BE07C0A-B0B5-4991-8D02-5306070953F3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82700CA-8DBC-40DE-A96A-AA49A81D4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91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ransition spd="slow">
    <p:cover/>
  </p:transition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vk.com/vduel_bo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&#1044;&#1086;&#1082;&#1091;&#1084;&#1077;&#1085;&#1090;&#1072;&#1094;&#1080;&#1103;%20vk_bot_editor.docx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1044;&#1086;&#1082;&#1091;&#1084;&#1077;&#1085;&#1090;&#1072;&#1094;&#1080;&#1103;%20vk_bot_editor.docx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11010" y="1920895"/>
            <a:ext cx="59699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VDuel.bot</a:t>
            </a:r>
            <a:endParaRPr lang="ru-RU" sz="80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32569" y="3244334"/>
            <a:ext cx="3047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https://vk.com/vduel_bot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96583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1000">
        <p15:prstTrans prst="curtains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1890" y="2360001"/>
            <a:ext cx="69459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 smtClean="0"/>
              <a:t>Содержание:</a:t>
            </a:r>
          </a:p>
          <a:p>
            <a:pPr marL="342900" indent="-342900">
              <a:buAutoNum type="arabicPeriod"/>
            </a:pPr>
            <a:r>
              <a:rPr lang="ru-RU" sz="2800" i="1" dirty="0" smtClean="0">
                <a:hlinkClick r:id="rId2" action="ppaction://hlinksldjump"/>
              </a:rPr>
              <a:t>Общая информация</a:t>
            </a:r>
            <a:endParaRPr lang="ru-RU" sz="2800" i="1" dirty="0" smtClean="0"/>
          </a:p>
          <a:p>
            <a:pPr marL="342900" indent="-342900">
              <a:buAutoNum type="arabicPeriod"/>
            </a:pPr>
            <a:r>
              <a:rPr lang="ru-RU" sz="2800" i="1" dirty="0" smtClean="0">
                <a:hlinkClick r:id="rId3" action="ppaction://hlinksldjump"/>
              </a:rPr>
              <a:t>Возможности</a:t>
            </a:r>
            <a:endParaRPr lang="ru-RU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29194845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5588" y="1237129"/>
            <a:ext cx="68843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Vduel.bot</a:t>
            </a:r>
            <a:r>
              <a:rPr lang="en-US" dirty="0" smtClean="0"/>
              <a:t> – </a:t>
            </a:r>
            <a:r>
              <a:rPr lang="ru-RU" dirty="0" smtClean="0"/>
              <a:t>это бот, созданный для проведения дуэлей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Это – функция, по которой выбирается победитель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1587" t="30635" r="56429" b="52293"/>
          <a:stretch/>
        </p:blipFill>
        <p:spPr>
          <a:xfrm>
            <a:off x="251313" y="1790175"/>
            <a:ext cx="4020457" cy="1756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313" y="4942522"/>
            <a:ext cx="7343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 проходит дуэль?</a:t>
            </a:r>
          </a:p>
          <a:p>
            <a:r>
              <a:rPr lang="ru-RU" dirty="0" smtClean="0"/>
              <a:t>Один из </a:t>
            </a:r>
            <a:r>
              <a:rPr lang="ru-RU" dirty="0"/>
              <a:t>п</a:t>
            </a:r>
            <a:r>
              <a:rPr lang="ru-RU" dirty="0" smtClean="0"/>
              <a:t>ользователей пишет –</a:t>
            </a:r>
            <a:r>
              <a:rPr lang="en-US" dirty="0" smtClean="0"/>
              <a:t> “duel @user2”</a:t>
            </a:r>
            <a:r>
              <a:rPr lang="ru-RU" dirty="0" smtClean="0"/>
              <a:t>. Из них выбирается победитель, и ему начисляются очки улучшения и уровни, в количестве его серии побед. У проигравшего же понижается уровень</a:t>
            </a:r>
          </a:p>
        </p:txBody>
      </p:sp>
      <p:sp>
        <p:nvSpPr>
          <p:cNvPr id="7" name="Стрелка вправо 6">
            <a:hlinkClick r:id="rId4" action="ppaction://hlinksldjump"/>
          </p:cNvPr>
          <p:cNvSpPr/>
          <p:nvPr/>
        </p:nvSpPr>
        <p:spPr>
          <a:xfrm flipH="1">
            <a:off x="10782301" y="6153150"/>
            <a:ext cx="1171574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Назад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l="33168" t="15130" r="38861" b="5495"/>
          <a:stretch/>
        </p:blipFill>
        <p:spPr>
          <a:xfrm>
            <a:off x="7822266" y="1237129"/>
            <a:ext cx="3060887" cy="488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505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5883" y="1844159"/>
            <a:ext cx="682953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создании бота были использованы технологии </a:t>
            </a:r>
            <a:r>
              <a:rPr lang="en-US" dirty="0" err="1" smtClean="0"/>
              <a:t>sqlalchemy</a:t>
            </a:r>
            <a:r>
              <a:rPr lang="en-US" dirty="0" smtClean="0"/>
              <a:t>, </a:t>
            </a:r>
            <a:r>
              <a:rPr lang="en-US" dirty="0" err="1" smtClean="0"/>
              <a:t>vk_api</a:t>
            </a:r>
            <a:r>
              <a:rPr lang="en-US" dirty="0" smtClean="0"/>
              <a:t>, </a:t>
            </a:r>
            <a:r>
              <a:rPr lang="en-US" dirty="0" err="1" smtClean="0"/>
              <a:t>json</a:t>
            </a:r>
            <a:r>
              <a:rPr lang="en-US" dirty="0" smtClean="0"/>
              <a:t>.</a:t>
            </a:r>
          </a:p>
          <a:p>
            <a:r>
              <a:rPr lang="ru-RU" dirty="0" smtClean="0"/>
              <a:t>Так же была разработана библиотека </a:t>
            </a:r>
            <a:r>
              <a:rPr lang="en-US" dirty="0" err="1" smtClean="0">
                <a:hlinkClick r:id="rId2" action="ppaction://hlinkfile"/>
              </a:rPr>
              <a:t>vk_bot_editor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Всего во всех файлах бота более 550 </a:t>
            </a:r>
            <a:r>
              <a:rPr lang="ru-RU" dirty="0" err="1" smtClean="0"/>
              <a:t>сторк</a:t>
            </a:r>
            <a:r>
              <a:rPr lang="ru-RU" dirty="0" smtClean="0"/>
              <a:t> кода,  21 функция и 3 класса</a:t>
            </a:r>
          </a:p>
          <a:p>
            <a:endParaRPr lang="ru-RU" dirty="0"/>
          </a:p>
          <a:p>
            <a:r>
              <a:rPr lang="ru-RU" dirty="0" smtClean="0"/>
              <a:t>В его создании участвовал 1 разработчик (Владимир Быков), и более 10 тестеров, благодаря которым в </a:t>
            </a:r>
            <a:r>
              <a:rPr lang="ru-RU" dirty="0" smtClean="0"/>
              <a:t>бот</a:t>
            </a:r>
            <a:r>
              <a:rPr lang="ru-RU" dirty="0"/>
              <a:t>е</a:t>
            </a:r>
            <a:r>
              <a:rPr lang="ru-RU" dirty="0" smtClean="0"/>
              <a:t> </a:t>
            </a:r>
            <a:r>
              <a:rPr lang="ru-RU" dirty="0" smtClean="0"/>
              <a:t>нет багов . Из-за этого бот правильно выполняет около </a:t>
            </a:r>
            <a:r>
              <a:rPr lang="ru-RU" dirty="0" smtClean="0"/>
              <a:t>100% функций</a:t>
            </a:r>
            <a:r>
              <a:rPr lang="ru-RU" dirty="0" smtClean="0"/>
              <a:t>, задуманных при создании</a:t>
            </a:r>
          </a:p>
        </p:txBody>
      </p:sp>
      <p:sp>
        <p:nvSpPr>
          <p:cNvPr id="3" name="Стрелка вправо 2">
            <a:hlinkClick r:id="rId3" action="ppaction://hlinksldjump"/>
          </p:cNvPr>
          <p:cNvSpPr/>
          <p:nvPr/>
        </p:nvSpPr>
        <p:spPr>
          <a:xfrm flipH="1">
            <a:off x="10782301" y="6153150"/>
            <a:ext cx="1171574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Назад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l="33229" t="15526" r="38646" b="5185"/>
          <a:stretch/>
        </p:blipFill>
        <p:spPr>
          <a:xfrm>
            <a:off x="7371103" y="1257300"/>
            <a:ext cx="3255509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172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99" y="2105025"/>
            <a:ext cx="58102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Бота есть куда развивать – например можно переработать дуэли, добавить покупку очков улучшений в </a:t>
            </a:r>
            <a:r>
              <a:rPr lang="en-US" dirty="0" err="1" smtClean="0"/>
              <a:t>VKPay</a:t>
            </a:r>
            <a:r>
              <a:rPr lang="ru-RU" dirty="0" smtClean="0"/>
              <a:t>, но тогда это уже будет не проект, для того, чтобы показать свои навыки, а коммерческий проект.</a:t>
            </a:r>
          </a:p>
          <a:p>
            <a:r>
              <a:rPr lang="ru-RU" dirty="0" smtClean="0"/>
              <a:t>Так же, если немного доработать и переработать </a:t>
            </a:r>
            <a:r>
              <a:rPr lang="en-US" dirty="0" err="1" smtClean="0"/>
              <a:t>vk_bot_editor</a:t>
            </a:r>
            <a:r>
              <a:rPr lang="ru-RU" dirty="0" smtClean="0"/>
              <a:t>, можно будет создавать гораздо более сложных и </a:t>
            </a:r>
            <a:r>
              <a:rPr lang="ru-RU" dirty="0"/>
              <a:t>ф</a:t>
            </a:r>
            <a:r>
              <a:rPr lang="ru-RU" dirty="0" smtClean="0"/>
              <a:t>ункциональных ботов</a:t>
            </a:r>
            <a:endParaRPr lang="ru-RU" dirty="0"/>
          </a:p>
        </p:txBody>
      </p:sp>
      <p:sp>
        <p:nvSpPr>
          <p:cNvPr id="3" name="Стрелка вправо 2">
            <a:hlinkClick r:id="rId2" action="ppaction://hlinksldjump"/>
          </p:cNvPr>
          <p:cNvSpPr/>
          <p:nvPr/>
        </p:nvSpPr>
        <p:spPr>
          <a:xfrm flipH="1">
            <a:off x="10782301" y="6153150"/>
            <a:ext cx="1171574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Назад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33542" t="14815" r="38646" b="5185"/>
          <a:stretch/>
        </p:blipFill>
        <p:spPr>
          <a:xfrm>
            <a:off x="6448425" y="311586"/>
            <a:ext cx="3814763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907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трелка вправо 1">
            <a:hlinkClick r:id="rId2" action="ppaction://hlinksldjump"/>
          </p:cNvPr>
          <p:cNvSpPr/>
          <p:nvPr/>
        </p:nvSpPr>
        <p:spPr>
          <a:xfrm flipH="1">
            <a:off x="10782301" y="6153150"/>
            <a:ext cx="1171574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Назад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83602" y="1326905"/>
            <a:ext cx="1095375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u="sng" dirty="0" smtClean="0"/>
              <a:t>Возможности бота:</a:t>
            </a:r>
          </a:p>
          <a:p>
            <a:r>
              <a:rPr lang="ru-RU" dirty="0" smtClean="0"/>
              <a:t>Возможности библиотеки </a:t>
            </a:r>
            <a:r>
              <a:rPr lang="en-US" dirty="0" err="1" smtClean="0">
                <a:hlinkClick r:id="rId3" action="ppaction://hlinkfile"/>
              </a:rPr>
              <a:t>vk_bot_editor</a:t>
            </a:r>
            <a:r>
              <a:rPr lang="en-US" dirty="0"/>
              <a:t> </a:t>
            </a:r>
            <a:r>
              <a:rPr lang="ru-RU" dirty="0" smtClean="0"/>
              <a:t>выделены в </a:t>
            </a:r>
            <a:r>
              <a:rPr lang="ru-RU" dirty="0" smtClean="0">
                <a:hlinkClick r:id="rId3" action="ppaction://hlinkfile"/>
              </a:rPr>
              <a:t>отдельный файл</a:t>
            </a:r>
            <a:endParaRPr lang="ru-RU" dirty="0" smtClean="0"/>
          </a:p>
          <a:p>
            <a:r>
              <a:rPr lang="ru-RU" b="1" u="sng" dirty="0"/>
              <a:t>Список </a:t>
            </a:r>
            <a:r>
              <a:rPr lang="ru-RU" b="1" u="sng" dirty="0" smtClean="0"/>
              <a:t>команд бота:</a:t>
            </a:r>
            <a:br>
              <a:rPr lang="ru-RU" b="1" u="sng" dirty="0" smtClean="0"/>
            </a:br>
            <a:r>
              <a:rPr lang="ru-RU" dirty="0"/>
              <a:t>1. "</a:t>
            </a:r>
            <a:r>
              <a:rPr lang="ru-RU" dirty="0" err="1"/>
              <a:t>register</a:t>
            </a:r>
            <a:r>
              <a:rPr lang="ru-RU" dirty="0"/>
              <a:t> &lt;имя(без пробелов)&gt;" - зарегистрироваться на имя &lt;имя&gt;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2. "</a:t>
            </a:r>
            <a:r>
              <a:rPr lang="ru-RU" dirty="0" err="1"/>
              <a:t>duel</a:t>
            </a:r>
            <a:r>
              <a:rPr lang="ru-RU" dirty="0"/>
              <a:t> &lt;пользователь&gt;" - дуэль с &lt;пользователь&gt;. Если написать &lt;пользователь&gt; = "</a:t>
            </a:r>
            <a:r>
              <a:rPr lang="ru-RU" dirty="0" err="1"/>
              <a:t>random</a:t>
            </a:r>
            <a:r>
              <a:rPr lang="ru-RU" dirty="0"/>
              <a:t>" - запустится дуэль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со случайным игроком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3. "</a:t>
            </a:r>
            <a:r>
              <a:rPr lang="ru-RU" dirty="0" err="1"/>
              <a:t>info</a:t>
            </a:r>
            <a:r>
              <a:rPr lang="ru-RU" dirty="0"/>
              <a:t> &lt;пользователь&gt;" - вся информация о &lt;пользователе&gt;, если оставить пустым - о вас</a:t>
            </a:r>
            <a:br>
              <a:rPr lang="ru-RU" dirty="0"/>
            </a:br>
            <a:r>
              <a:rPr lang="ru-RU" dirty="0"/>
              <a:t>4. "</a:t>
            </a:r>
            <a:r>
              <a:rPr lang="ru-RU" dirty="0" err="1"/>
              <a:t>top</a:t>
            </a:r>
            <a:r>
              <a:rPr lang="ru-RU" dirty="0"/>
              <a:t> &lt;n=10&gt;" - выводит &lt;n&gt; пользователей с самым высоким уровнем</a:t>
            </a:r>
            <a:br>
              <a:rPr lang="ru-RU" dirty="0"/>
            </a:br>
            <a:r>
              <a:rPr lang="ru-RU" dirty="0"/>
              <a:t>5. "</a:t>
            </a:r>
            <a:r>
              <a:rPr lang="ru-RU" dirty="0" err="1"/>
              <a:t>send</a:t>
            </a:r>
            <a:r>
              <a:rPr lang="ru-RU" dirty="0"/>
              <a:t> &lt;пользователь&gt; &lt;n&gt;" - отправить &lt;n&gt; очков улучшения &lt;пользователю&gt;</a:t>
            </a:r>
            <a:br>
              <a:rPr lang="ru-RU" dirty="0"/>
            </a:br>
            <a:r>
              <a:rPr lang="ru-RU" dirty="0"/>
              <a:t>6. "</a:t>
            </a:r>
            <a:r>
              <a:rPr lang="ru-RU" dirty="0" err="1"/>
              <a:t>upgrade</a:t>
            </a:r>
            <a:r>
              <a:rPr lang="ru-RU" dirty="0"/>
              <a:t>" - показывает информацию об возможных улучшениях</a:t>
            </a:r>
            <a:br>
              <a:rPr lang="ru-RU" dirty="0"/>
            </a:br>
            <a:r>
              <a:rPr lang="ru-RU" dirty="0"/>
              <a:t>7. "1234" - бот ответит "4321"</a:t>
            </a:r>
            <a:br>
              <a:rPr lang="ru-RU" dirty="0"/>
            </a:br>
            <a:r>
              <a:rPr lang="ru-RU" dirty="0"/>
              <a:t>8. "</a:t>
            </a:r>
            <a:r>
              <a:rPr lang="ru-RU" dirty="0" err="1"/>
              <a:t>echo</a:t>
            </a:r>
            <a:r>
              <a:rPr lang="ru-RU" dirty="0"/>
              <a:t> &lt;сообщение&gt;" - бот скажет &lt;сообщение&gt;</a:t>
            </a:r>
            <a:br>
              <a:rPr lang="ru-RU" dirty="0"/>
            </a:br>
            <a:r>
              <a:rPr lang="ru-RU" dirty="0"/>
              <a:t>9. "</a:t>
            </a:r>
            <a:r>
              <a:rPr lang="ru-RU" dirty="0" err="1"/>
              <a:t>help</a:t>
            </a:r>
            <a:r>
              <a:rPr lang="ru-RU" dirty="0"/>
              <a:t>" - список команд</a:t>
            </a:r>
          </a:p>
        </p:txBody>
      </p:sp>
    </p:spTree>
    <p:extLst>
      <p:ext uri="{BB962C8B-B14F-4D97-AF65-F5344CB8AC3E}">
        <p14:creationId xmlns:p14="http://schemas.microsoft.com/office/powerpoint/2010/main" val="8572347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84</TotalTime>
  <Words>209</Words>
  <Application>Microsoft Office PowerPoint</Application>
  <PresentationFormat>Широкоэкранный</PresentationFormat>
  <Paragraphs>33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Совет директоров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etk963@gmail.com</dc:creator>
  <cp:lastModifiedBy>etk963@gmail.com</cp:lastModifiedBy>
  <cp:revision>6</cp:revision>
  <dcterms:created xsi:type="dcterms:W3CDTF">2020-05-08T10:40:02Z</dcterms:created>
  <dcterms:modified xsi:type="dcterms:W3CDTF">2020-05-08T15:56:06Z</dcterms:modified>
</cp:coreProperties>
</file>