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248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21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3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1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036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64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39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4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264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524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86FD18-EDC8-40EE-AB6A-5BE331FF182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2312D3-0113-4352-A9F3-4F8A3992481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93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84846" y="2884208"/>
            <a:ext cx="7333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Power of Knowledge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56749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9306" t="7037" r="47083" b="16420"/>
          <a:stretch/>
        </p:blipFill>
        <p:spPr>
          <a:xfrm>
            <a:off x="8441534" y="0"/>
            <a:ext cx="3750466" cy="683908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44432" y="245004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 smtClean="0"/>
              <a:t>The</a:t>
            </a:r>
            <a:r>
              <a:rPr lang="ru-RU" sz="2400" dirty="0" smtClean="0"/>
              <a:t> </a:t>
            </a:r>
            <a:r>
              <a:rPr lang="ru-RU" sz="2400" dirty="0" err="1" smtClean="0"/>
              <a:t>Power</a:t>
            </a:r>
            <a:r>
              <a:rPr lang="ru-RU" sz="2400" dirty="0" smtClean="0"/>
              <a:t> </a:t>
            </a:r>
            <a:r>
              <a:rPr lang="ru-RU" sz="2400" dirty="0" err="1" smtClean="0"/>
              <a:t>of</a:t>
            </a:r>
            <a:r>
              <a:rPr lang="ru-RU" sz="2400" dirty="0" smtClean="0"/>
              <a:t> </a:t>
            </a:r>
            <a:r>
              <a:rPr lang="ru-RU" sz="2400" dirty="0" err="1" smtClean="0"/>
              <a:t>Knowledge</a:t>
            </a:r>
            <a:r>
              <a:rPr lang="en-US" sz="2400" dirty="0" smtClean="0"/>
              <a:t> </a:t>
            </a:r>
            <a:r>
              <a:rPr lang="ru-RU" sz="2400" dirty="0" smtClean="0"/>
              <a:t>это RPG-игра, где игрок перемещается между локациями - получает и выполняет задания, обучается и проходит испытания связанные с полученными знаниями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846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9432" t="7211" r="47057" b="16383"/>
          <a:stretch/>
        </p:blipFill>
        <p:spPr>
          <a:xfrm>
            <a:off x="8440471" y="0"/>
            <a:ext cx="375152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1600" y="2816135"/>
            <a:ext cx="424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Игра создана для мотивации учеников к получению знаний, то есть </a:t>
            </a:r>
            <a:r>
              <a:rPr lang="ru-RU" sz="2400" dirty="0" err="1" smtClean="0"/>
              <a:t>геймификации</a:t>
            </a:r>
            <a:r>
              <a:rPr lang="ru-RU" sz="2400" dirty="0" smtClean="0"/>
              <a:t> образования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0032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8294" y="23025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/>
              <a:t>Процесс игры: </a:t>
            </a:r>
          </a:p>
          <a:p>
            <a:r>
              <a:rPr lang="ru-RU" sz="2400" dirty="0" smtClean="0"/>
              <a:t>игрок получает задание в таверне на доске объявлений (может выбрать одно из нескольких), отправляется к месту битвы, а пока персонаж находится в пути - обучается у мага-спутника.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326" t="7211" r="47270" b="16572"/>
          <a:stretch/>
        </p:blipFill>
        <p:spPr>
          <a:xfrm>
            <a:off x="8500704" y="-1"/>
            <a:ext cx="3691296" cy="67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2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9518" t="7589" r="47200" b="16383"/>
          <a:stretch/>
        </p:blipFill>
        <p:spPr>
          <a:xfrm>
            <a:off x="8455925" y="0"/>
            <a:ext cx="3736075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62667" y="27895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В бою игроку необходимо правильно решить задание, тогда он победит.</a:t>
            </a:r>
          </a:p>
          <a:p>
            <a:r>
              <a:rPr lang="ru-RU" dirty="0" smtClean="0"/>
              <a:t>Так же есть предпосылки в коде для добавления системы атаки и здоровья.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20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9305" t="7284" r="47083" b="16419"/>
          <a:stretch/>
        </p:blipFill>
        <p:spPr>
          <a:xfrm>
            <a:off x="8418990" y="0"/>
            <a:ext cx="377301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69457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Задачи для задания выбираются случайно, но на данный момент для каждого задания написано всего по 1 задаче, хотя случайный выбор задач реализован в коде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04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533" y="1405288"/>
            <a:ext cx="57559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Ещё о заданиях: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 данный момент написаны задания только по математике, но в игре реализованы, хотя заблокированы, задания по химии и физике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Реализована возможность использования неограниченного количества пар задание/лекция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 игре есть 3 локации для выполнения заданий: лес, болото и горы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Для каждого задания есть краткое описание для доски заданий соответствующее легенде игры и вписывающееся в игровой мир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305" t="7037" r="47083" b="16667"/>
          <a:stretch/>
        </p:blipFill>
        <p:spPr>
          <a:xfrm>
            <a:off x="8418990" y="0"/>
            <a:ext cx="3773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399" y="2032000"/>
            <a:ext cx="10464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Планы на ближайшее будущее: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Написать множество других дисциплин и задач к ним (проект масштабируемый и это возможно на стадии </a:t>
            </a:r>
            <a:r>
              <a:rPr lang="en-US" sz="2400" dirty="0" smtClean="0"/>
              <a:t>MVP)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Получение опыта и глобальная доска почета для соревнования между игроками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Мини-игры и </a:t>
            </a:r>
            <a:r>
              <a:rPr lang="en-US" sz="2400" dirty="0" smtClean="0"/>
              <a:t>tips’</a:t>
            </a:r>
            <a:r>
              <a:rPr lang="ru-RU" sz="2400" dirty="0" smtClean="0"/>
              <a:t>ы по некоторым предметам.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Реализация арены – множества задач, за серию правильно решенных – награда.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Инвентарь и предметы:</a:t>
            </a:r>
            <a:r>
              <a:rPr lang="ru-RU" sz="2400" dirty="0"/>
              <a:t> </a:t>
            </a:r>
            <a:r>
              <a:rPr lang="ru-RU" sz="2400" dirty="0" smtClean="0"/>
              <a:t>игровые и визуальные</a:t>
            </a:r>
          </a:p>
        </p:txBody>
      </p:sp>
    </p:spTree>
    <p:extLst>
      <p:ext uri="{BB962C8B-B14F-4D97-AF65-F5344CB8AC3E}">
        <p14:creationId xmlns:p14="http://schemas.microsoft.com/office/powerpoint/2010/main" val="4927120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42</TotalTime>
  <Words>253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</cp:revision>
  <dcterms:created xsi:type="dcterms:W3CDTF">2020-01-26T11:57:58Z</dcterms:created>
  <dcterms:modified xsi:type="dcterms:W3CDTF">2020-01-26T12:40:55Z</dcterms:modified>
</cp:coreProperties>
</file>