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handoutMasterIdLst>
    <p:handoutMasterId r:id="rId7"/>
  </p:handoutMasterIdLst>
  <p:sldIdLst>
    <p:sldId id="256" r:id="rId5"/>
  </p:sldIdLst>
  <p:sldSz cx="32399288" cy="432006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4" autoAdjust="0"/>
    <p:restoredTop sz="94673" autoAdjust="0"/>
  </p:normalViewPr>
  <p:slideViewPr>
    <p:cSldViewPr snapToGrid="0">
      <p:cViewPr varScale="1">
        <p:scale>
          <a:sx n="17" d="100"/>
          <a:sy n="17" d="100"/>
        </p:scale>
        <p:origin x="295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F5C55A-6D0C-F1BF-4C85-E005AC7F6EB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a:extLst>
              <a:ext uri="{FF2B5EF4-FFF2-40B4-BE49-F238E27FC236}">
                <a16:creationId xmlns:a16="http://schemas.microsoft.com/office/drawing/2014/main" id="{04B73EB9-072D-D62C-6D93-E9F32B2577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CB5CF54-7763-46B1-B1E2-38DA5FCCFC19}" type="datetimeFigureOut">
              <a:rPr lang="es-ES" smtClean="0"/>
              <a:t>25/04/2023</a:t>
            </a:fld>
            <a:endParaRPr lang="es-ES"/>
          </a:p>
        </p:txBody>
      </p:sp>
      <p:sp>
        <p:nvSpPr>
          <p:cNvPr id="4" name="Footer Placeholder 3">
            <a:extLst>
              <a:ext uri="{FF2B5EF4-FFF2-40B4-BE49-F238E27FC236}">
                <a16:creationId xmlns:a16="http://schemas.microsoft.com/office/drawing/2014/main" id="{9F02A312-4D77-A64B-B31F-7F3704D7C8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s-ES"/>
              <a:t>Reference:https://open.canada.ca/data/en/dataset/98f1a129-f628-4ce4-b24d-6f16bf24dd64/resource/87fc1b5e-fafc-4d44-ac52-66656fc2a245?inner_span=True</a:t>
            </a:r>
          </a:p>
        </p:txBody>
      </p:sp>
      <p:sp>
        <p:nvSpPr>
          <p:cNvPr id="5" name="Slide Number Placeholder 4">
            <a:extLst>
              <a:ext uri="{FF2B5EF4-FFF2-40B4-BE49-F238E27FC236}">
                <a16:creationId xmlns:a16="http://schemas.microsoft.com/office/drawing/2014/main" id="{3241460D-3922-C93C-AB7E-6037988194E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74CE17-CA5A-4528-B793-E7F77F795CF2}" type="slidenum">
              <a:rPr lang="es-ES" smtClean="0"/>
              <a:t>‹#›</a:t>
            </a:fld>
            <a:endParaRPr lang="es-ES"/>
          </a:p>
        </p:txBody>
      </p:sp>
    </p:spTree>
    <p:extLst>
      <p:ext uri="{BB962C8B-B14F-4D97-AF65-F5344CB8AC3E}">
        <p14:creationId xmlns:p14="http://schemas.microsoft.com/office/powerpoint/2010/main" val="2224163942"/>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0BBFF1-203F-4273-96CE-5AA8D4A4FD69}" type="datetimeFigureOut">
              <a:rPr lang="es-ES" smtClean="0"/>
              <a:t>25/04/2023</a:t>
            </a:fld>
            <a:endParaRPr lang="es-E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s-ES"/>
              <a:t>Reference:https://open.canada.ca/data/en/dataset/98f1a129-f628-4ce4-b24d-6f16bf24dd64/resource/87fc1b5e-fafc-4d44-ac52-66656fc2a245?inner_span=True</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BEECBC-9A46-4C7F-B443-9F8C4B2DCF05}" type="slidenum">
              <a:rPr lang="es-ES" smtClean="0"/>
              <a:t>‹#›</a:t>
            </a:fld>
            <a:endParaRPr lang="es-ES"/>
          </a:p>
        </p:txBody>
      </p:sp>
    </p:spTree>
    <p:extLst>
      <p:ext uri="{BB962C8B-B14F-4D97-AF65-F5344CB8AC3E}">
        <p14:creationId xmlns:p14="http://schemas.microsoft.com/office/powerpoint/2010/main" val="1187104743"/>
      </p:ext>
    </p:extLst>
  </p:cSld>
  <p:clrMap bg1="lt1" tx1="dk1" bg2="lt2" tx2="dk2" accent1="accent1" accent2="accent2" accent3="accent3" accent4="accent4" accent5="accent5" accent6="accent6" hlink="hlink" folHlink="folHlink"/>
  <p:hf sldNum="0" hdr="0" dt="0"/>
  <p:notesStyle>
    <a:lvl1pPr marL="0" algn="l" defTabSz="3628796" rtl="0" eaLnBrk="1" latinLnBrk="0" hangingPunct="1">
      <a:defRPr sz="4762" kern="1200">
        <a:solidFill>
          <a:schemeClr val="tx1"/>
        </a:solidFill>
        <a:latin typeface="+mn-lt"/>
        <a:ea typeface="+mn-ea"/>
        <a:cs typeface="+mn-cs"/>
      </a:defRPr>
    </a:lvl1pPr>
    <a:lvl2pPr marL="1814398" algn="l" defTabSz="3628796" rtl="0" eaLnBrk="1" latinLnBrk="0" hangingPunct="1">
      <a:defRPr sz="4762" kern="1200">
        <a:solidFill>
          <a:schemeClr val="tx1"/>
        </a:solidFill>
        <a:latin typeface="+mn-lt"/>
        <a:ea typeface="+mn-ea"/>
        <a:cs typeface="+mn-cs"/>
      </a:defRPr>
    </a:lvl2pPr>
    <a:lvl3pPr marL="3628796" algn="l" defTabSz="3628796" rtl="0" eaLnBrk="1" latinLnBrk="0" hangingPunct="1">
      <a:defRPr sz="4762" kern="1200">
        <a:solidFill>
          <a:schemeClr val="tx1"/>
        </a:solidFill>
        <a:latin typeface="+mn-lt"/>
        <a:ea typeface="+mn-ea"/>
        <a:cs typeface="+mn-cs"/>
      </a:defRPr>
    </a:lvl3pPr>
    <a:lvl4pPr marL="5443195" algn="l" defTabSz="3628796" rtl="0" eaLnBrk="1" latinLnBrk="0" hangingPunct="1">
      <a:defRPr sz="4762" kern="1200">
        <a:solidFill>
          <a:schemeClr val="tx1"/>
        </a:solidFill>
        <a:latin typeface="+mn-lt"/>
        <a:ea typeface="+mn-ea"/>
        <a:cs typeface="+mn-cs"/>
      </a:defRPr>
    </a:lvl4pPr>
    <a:lvl5pPr marL="7257593" algn="l" defTabSz="3628796" rtl="0" eaLnBrk="1" latinLnBrk="0" hangingPunct="1">
      <a:defRPr sz="4762" kern="1200">
        <a:solidFill>
          <a:schemeClr val="tx1"/>
        </a:solidFill>
        <a:latin typeface="+mn-lt"/>
        <a:ea typeface="+mn-ea"/>
        <a:cs typeface="+mn-cs"/>
      </a:defRPr>
    </a:lvl5pPr>
    <a:lvl6pPr marL="9071991" algn="l" defTabSz="3628796" rtl="0" eaLnBrk="1" latinLnBrk="0" hangingPunct="1">
      <a:defRPr sz="4762" kern="1200">
        <a:solidFill>
          <a:schemeClr val="tx1"/>
        </a:solidFill>
        <a:latin typeface="+mn-lt"/>
        <a:ea typeface="+mn-ea"/>
        <a:cs typeface="+mn-cs"/>
      </a:defRPr>
    </a:lvl6pPr>
    <a:lvl7pPr marL="10886389" algn="l" defTabSz="3628796" rtl="0" eaLnBrk="1" latinLnBrk="0" hangingPunct="1">
      <a:defRPr sz="4762" kern="1200">
        <a:solidFill>
          <a:schemeClr val="tx1"/>
        </a:solidFill>
        <a:latin typeface="+mn-lt"/>
        <a:ea typeface="+mn-ea"/>
        <a:cs typeface="+mn-cs"/>
      </a:defRPr>
    </a:lvl7pPr>
    <a:lvl8pPr marL="12700787" algn="l" defTabSz="3628796" rtl="0" eaLnBrk="1" latinLnBrk="0" hangingPunct="1">
      <a:defRPr sz="4762" kern="1200">
        <a:solidFill>
          <a:schemeClr val="tx1"/>
        </a:solidFill>
        <a:latin typeface="+mn-lt"/>
        <a:ea typeface="+mn-ea"/>
        <a:cs typeface="+mn-cs"/>
      </a:defRPr>
    </a:lvl8pPr>
    <a:lvl9pPr marL="14515186" algn="l" defTabSz="3628796" rtl="0" eaLnBrk="1" latinLnBrk="0" hangingPunct="1">
      <a:defRPr sz="476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5" name="Footer Placeholder 4">
            <a:extLst>
              <a:ext uri="{FF2B5EF4-FFF2-40B4-BE49-F238E27FC236}">
                <a16:creationId xmlns:a16="http://schemas.microsoft.com/office/drawing/2014/main" id="{05E1C64C-84CD-C5D6-ABFA-82F60CB995B8}"/>
              </a:ext>
            </a:extLst>
          </p:cNvPr>
          <p:cNvSpPr>
            <a:spLocks noGrp="1"/>
          </p:cNvSpPr>
          <p:nvPr>
            <p:ph type="ftr" sz="quarter" idx="4"/>
          </p:nvPr>
        </p:nvSpPr>
        <p:spPr/>
        <p:txBody>
          <a:bodyPr/>
          <a:lstStyle/>
          <a:p>
            <a:r>
              <a:rPr lang="es-ES"/>
              <a:t>Reference:https://open.canada.ca/data/en/dataset/98f1a129-f628-4ce4-b24d-6f16bf24dd64/resource/87fc1b5e-fafc-4d44-ac52-66656fc2a245?inner_span=True</a:t>
            </a:r>
          </a:p>
        </p:txBody>
      </p:sp>
    </p:spTree>
    <p:extLst>
      <p:ext uri="{BB962C8B-B14F-4D97-AF65-F5344CB8AC3E}">
        <p14:creationId xmlns:p14="http://schemas.microsoft.com/office/powerpoint/2010/main" val="3123042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7070108"/>
            <a:ext cx="27539395" cy="15040222"/>
          </a:xfrm>
        </p:spPr>
        <p:txBody>
          <a:bodyPr anchor="b"/>
          <a:lstStyle>
            <a:lvl1pPr algn="ctr">
              <a:defRPr sz="21259"/>
            </a:lvl1pPr>
          </a:lstStyle>
          <a:p>
            <a:r>
              <a:rPr lang="en-US"/>
              <a:t>Click to edit Master title style</a:t>
            </a:r>
            <a:endParaRPr lang="en-US" dirty="0"/>
          </a:p>
        </p:txBody>
      </p:sp>
      <p:sp>
        <p:nvSpPr>
          <p:cNvPr id="3" name="Subtitle 2"/>
          <p:cNvSpPr>
            <a:spLocks noGrp="1"/>
          </p:cNvSpPr>
          <p:nvPr>
            <p:ph type="subTitle" idx="1"/>
          </p:nvPr>
        </p:nvSpPr>
        <p:spPr>
          <a:xfrm>
            <a:off x="4049911" y="22690338"/>
            <a:ext cx="24299466" cy="10430151"/>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337A3C-8913-47BF-BAD5-58D43275E5E1}" type="datetime1">
              <a:rPr lang="es-ES" smtClean="0"/>
              <a:t>25/04/2023</a:t>
            </a:fld>
            <a:endParaRPr lang="es-ES"/>
          </a:p>
        </p:txBody>
      </p:sp>
      <p:sp>
        <p:nvSpPr>
          <p:cNvPr id="5" name="Footer Placeholder 4"/>
          <p:cNvSpPr>
            <a:spLocks noGrp="1"/>
          </p:cNvSpPr>
          <p:nvPr>
            <p:ph type="ftr" sz="quarter" idx="11"/>
          </p:nvPr>
        </p:nvSpPr>
        <p:spPr/>
        <p:txBody>
          <a:bodyPr/>
          <a:lstStyle/>
          <a:p>
            <a:r>
              <a:rPr lang="it-IT"/>
              <a:t>Santiago Martelli: Introduccion a data science</a:t>
            </a:r>
            <a:endParaRPr lang="es-ES"/>
          </a:p>
        </p:txBody>
      </p:sp>
      <p:sp>
        <p:nvSpPr>
          <p:cNvPr id="6" name="Slide Number Placeholder 5"/>
          <p:cNvSpPr>
            <a:spLocks noGrp="1"/>
          </p:cNvSpPr>
          <p:nvPr>
            <p:ph type="sldNum" sz="quarter" idx="12"/>
          </p:nvPr>
        </p:nvSpPr>
        <p:spPr/>
        <p:txBody>
          <a:bodyPr/>
          <a:lstStyle/>
          <a:p>
            <a:fld id="{517BACCB-9BEF-4CC5-B7B7-A782973FFF85}" type="slidenum">
              <a:rPr lang="es-ES" smtClean="0"/>
              <a:t>‹#›</a:t>
            </a:fld>
            <a:endParaRPr lang="es-ES"/>
          </a:p>
        </p:txBody>
      </p:sp>
    </p:spTree>
    <p:extLst>
      <p:ext uri="{BB962C8B-B14F-4D97-AF65-F5344CB8AC3E}">
        <p14:creationId xmlns:p14="http://schemas.microsoft.com/office/powerpoint/2010/main" val="1732774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967EC8-C4CD-474D-B063-8D8F8E448D57}" type="datetime1">
              <a:rPr lang="es-ES" smtClean="0"/>
              <a:t>25/04/2023</a:t>
            </a:fld>
            <a:endParaRPr lang="es-ES"/>
          </a:p>
        </p:txBody>
      </p:sp>
      <p:sp>
        <p:nvSpPr>
          <p:cNvPr id="5" name="Footer Placeholder 4"/>
          <p:cNvSpPr>
            <a:spLocks noGrp="1"/>
          </p:cNvSpPr>
          <p:nvPr>
            <p:ph type="ftr" sz="quarter" idx="11"/>
          </p:nvPr>
        </p:nvSpPr>
        <p:spPr/>
        <p:txBody>
          <a:bodyPr/>
          <a:lstStyle/>
          <a:p>
            <a:r>
              <a:rPr lang="it-IT"/>
              <a:t>Santiago Martelli: Introduccion a data science</a:t>
            </a:r>
            <a:endParaRPr lang="es-ES"/>
          </a:p>
        </p:txBody>
      </p:sp>
      <p:sp>
        <p:nvSpPr>
          <p:cNvPr id="6" name="Slide Number Placeholder 5"/>
          <p:cNvSpPr>
            <a:spLocks noGrp="1"/>
          </p:cNvSpPr>
          <p:nvPr>
            <p:ph type="sldNum" sz="quarter" idx="12"/>
          </p:nvPr>
        </p:nvSpPr>
        <p:spPr/>
        <p:txBody>
          <a:bodyPr/>
          <a:lstStyle/>
          <a:p>
            <a:fld id="{517BACCB-9BEF-4CC5-B7B7-A782973FFF85}" type="slidenum">
              <a:rPr lang="es-ES" smtClean="0"/>
              <a:t>‹#›</a:t>
            </a:fld>
            <a:endParaRPr lang="es-ES"/>
          </a:p>
        </p:txBody>
      </p:sp>
    </p:spTree>
    <p:extLst>
      <p:ext uri="{BB962C8B-B14F-4D97-AF65-F5344CB8AC3E}">
        <p14:creationId xmlns:p14="http://schemas.microsoft.com/office/powerpoint/2010/main" val="636263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300034"/>
            <a:ext cx="6986096" cy="366105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27453" y="2300034"/>
            <a:ext cx="20553298" cy="366105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42DEE8-A68D-489A-80B6-AC0EB3EA0384}" type="datetime1">
              <a:rPr lang="es-ES" smtClean="0"/>
              <a:t>25/04/2023</a:t>
            </a:fld>
            <a:endParaRPr lang="es-ES"/>
          </a:p>
        </p:txBody>
      </p:sp>
      <p:sp>
        <p:nvSpPr>
          <p:cNvPr id="5" name="Footer Placeholder 4"/>
          <p:cNvSpPr>
            <a:spLocks noGrp="1"/>
          </p:cNvSpPr>
          <p:nvPr>
            <p:ph type="ftr" sz="quarter" idx="11"/>
          </p:nvPr>
        </p:nvSpPr>
        <p:spPr/>
        <p:txBody>
          <a:bodyPr/>
          <a:lstStyle/>
          <a:p>
            <a:r>
              <a:rPr lang="it-IT"/>
              <a:t>Santiago Martelli: Introduccion a data science</a:t>
            </a:r>
            <a:endParaRPr lang="es-ES"/>
          </a:p>
        </p:txBody>
      </p:sp>
      <p:sp>
        <p:nvSpPr>
          <p:cNvPr id="6" name="Slide Number Placeholder 5"/>
          <p:cNvSpPr>
            <a:spLocks noGrp="1"/>
          </p:cNvSpPr>
          <p:nvPr>
            <p:ph type="sldNum" sz="quarter" idx="12"/>
          </p:nvPr>
        </p:nvSpPr>
        <p:spPr/>
        <p:txBody>
          <a:bodyPr/>
          <a:lstStyle/>
          <a:p>
            <a:fld id="{517BACCB-9BEF-4CC5-B7B7-A782973FFF85}" type="slidenum">
              <a:rPr lang="es-ES" smtClean="0"/>
              <a:t>‹#›</a:t>
            </a:fld>
            <a:endParaRPr lang="es-ES"/>
          </a:p>
        </p:txBody>
      </p:sp>
    </p:spTree>
    <p:extLst>
      <p:ext uri="{BB962C8B-B14F-4D97-AF65-F5344CB8AC3E}">
        <p14:creationId xmlns:p14="http://schemas.microsoft.com/office/powerpoint/2010/main" val="2276959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643A5-7156-4745-A029-9612A1B923EA}" type="datetime1">
              <a:rPr lang="es-ES" smtClean="0"/>
              <a:t>25/04/2023</a:t>
            </a:fld>
            <a:endParaRPr lang="es-ES"/>
          </a:p>
        </p:txBody>
      </p:sp>
      <p:sp>
        <p:nvSpPr>
          <p:cNvPr id="5" name="Footer Placeholder 4"/>
          <p:cNvSpPr>
            <a:spLocks noGrp="1"/>
          </p:cNvSpPr>
          <p:nvPr>
            <p:ph type="ftr" sz="quarter" idx="11"/>
          </p:nvPr>
        </p:nvSpPr>
        <p:spPr/>
        <p:txBody>
          <a:bodyPr/>
          <a:lstStyle/>
          <a:p>
            <a:r>
              <a:rPr lang="it-IT"/>
              <a:t>Santiago Martelli: Introduccion a data science</a:t>
            </a:r>
            <a:endParaRPr lang="es-ES"/>
          </a:p>
        </p:txBody>
      </p:sp>
      <p:sp>
        <p:nvSpPr>
          <p:cNvPr id="6" name="Slide Number Placeholder 5"/>
          <p:cNvSpPr>
            <a:spLocks noGrp="1"/>
          </p:cNvSpPr>
          <p:nvPr>
            <p:ph type="sldNum" sz="quarter" idx="12"/>
          </p:nvPr>
        </p:nvSpPr>
        <p:spPr/>
        <p:txBody>
          <a:bodyPr/>
          <a:lstStyle/>
          <a:p>
            <a:fld id="{517BACCB-9BEF-4CC5-B7B7-A782973FFF85}" type="slidenum">
              <a:rPr lang="es-ES" smtClean="0"/>
              <a:t>‹#›</a:t>
            </a:fld>
            <a:endParaRPr lang="es-ES"/>
          </a:p>
        </p:txBody>
      </p:sp>
    </p:spTree>
    <p:extLst>
      <p:ext uri="{BB962C8B-B14F-4D97-AF65-F5344CB8AC3E}">
        <p14:creationId xmlns:p14="http://schemas.microsoft.com/office/powerpoint/2010/main" val="3146786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10578" y="10770172"/>
            <a:ext cx="27944386" cy="17970262"/>
          </a:xfrm>
        </p:spPr>
        <p:txBody>
          <a:bodyPr anchor="b"/>
          <a:lstStyle>
            <a:lvl1pPr>
              <a:defRPr sz="21259"/>
            </a:lvl1pPr>
          </a:lstStyle>
          <a:p>
            <a:r>
              <a:rPr lang="en-US"/>
              <a:t>Click to edit Master title style</a:t>
            </a:r>
            <a:endParaRPr lang="en-US" dirty="0"/>
          </a:p>
        </p:txBody>
      </p:sp>
      <p:sp>
        <p:nvSpPr>
          <p:cNvPr id="3" name="Text Placeholder 2"/>
          <p:cNvSpPr>
            <a:spLocks noGrp="1"/>
          </p:cNvSpPr>
          <p:nvPr>
            <p:ph type="body" idx="1"/>
          </p:nvPr>
        </p:nvSpPr>
        <p:spPr>
          <a:xfrm>
            <a:off x="2210578" y="28910440"/>
            <a:ext cx="27944386" cy="9450136"/>
          </a:xfrm>
        </p:spPr>
        <p:txBody>
          <a:bodyPr/>
          <a:lstStyle>
            <a:lvl1pPr marL="0" indent="0">
              <a:buNone/>
              <a:defRPr sz="8504">
                <a:solidFill>
                  <a:schemeClr val="tx1"/>
                </a:solidFill>
              </a:defRPr>
            </a:lvl1pPr>
            <a:lvl2pPr marL="1619951" indent="0">
              <a:buNone/>
              <a:defRPr sz="7086">
                <a:solidFill>
                  <a:schemeClr val="tx1">
                    <a:tint val="75000"/>
                  </a:schemeClr>
                </a:solidFill>
              </a:defRPr>
            </a:lvl2pPr>
            <a:lvl3pPr marL="3239902" indent="0">
              <a:buNone/>
              <a:defRPr sz="6378">
                <a:solidFill>
                  <a:schemeClr val="tx1">
                    <a:tint val="75000"/>
                  </a:schemeClr>
                </a:solidFill>
              </a:defRPr>
            </a:lvl3pPr>
            <a:lvl4pPr marL="4859853" indent="0">
              <a:buNone/>
              <a:defRPr sz="5669">
                <a:solidFill>
                  <a:schemeClr val="tx1">
                    <a:tint val="75000"/>
                  </a:schemeClr>
                </a:solidFill>
              </a:defRPr>
            </a:lvl4pPr>
            <a:lvl5pPr marL="6479804" indent="0">
              <a:buNone/>
              <a:defRPr sz="5669">
                <a:solidFill>
                  <a:schemeClr val="tx1">
                    <a:tint val="75000"/>
                  </a:schemeClr>
                </a:solidFill>
              </a:defRPr>
            </a:lvl5pPr>
            <a:lvl6pPr marL="8099755" indent="0">
              <a:buNone/>
              <a:defRPr sz="5669">
                <a:solidFill>
                  <a:schemeClr val="tx1">
                    <a:tint val="75000"/>
                  </a:schemeClr>
                </a:solidFill>
              </a:defRPr>
            </a:lvl6pPr>
            <a:lvl7pPr marL="9719706" indent="0">
              <a:buNone/>
              <a:defRPr sz="5669">
                <a:solidFill>
                  <a:schemeClr val="tx1">
                    <a:tint val="75000"/>
                  </a:schemeClr>
                </a:solidFill>
              </a:defRPr>
            </a:lvl7pPr>
            <a:lvl8pPr marL="11339657" indent="0">
              <a:buNone/>
              <a:defRPr sz="5669">
                <a:solidFill>
                  <a:schemeClr val="tx1">
                    <a:tint val="75000"/>
                  </a:schemeClr>
                </a:solidFill>
              </a:defRPr>
            </a:lvl8pPr>
            <a:lvl9pPr marL="12959608" indent="0">
              <a:buNone/>
              <a:defRPr sz="566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136108-5E73-4FCD-884F-D5B74541D6D3}" type="datetime1">
              <a:rPr lang="es-ES" smtClean="0"/>
              <a:t>25/04/2023</a:t>
            </a:fld>
            <a:endParaRPr lang="es-ES"/>
          </a:p>
        </p:txBody>
      </p:sp>
      <p:sp>
        <p:nvSpPr>
          <p:cNvPr id="5" name="Footer Placeholder 4"/>
          <p:cNvSpPr>
            <a:spLocks noGrp="1"/>
          </p:cNvSpPr>
          <p:nvPr>
            <p:ph type="ftr" sz="quarter" idx="11"/>
          </p:nvPr>
        </p:nvSpPr>
        <p:spPr/>
        <p:txBody>
          <a:bodyPr/>
          <a:lstStyle/>
          <a:p>
            <a:r>
              <a:rPr lang="it-IT"/>
              <a:t>Santiago Martelli: Introduccion a data science</a:t>
            </a:r>
            <a:endParaRPr lang="es-ES"/>
          </a:p>
        </p:txBody>
      </p:sp>
      <p:sp>
        <p:nvSpPr>
          <p:cNvPr id="6" name="Slide Number Placeholder 5"/>
          <p:cNvSpPr>
            <a:spLocks noGrp="1"/>
          </p:cNvSpPr>
          <p:nvPr>
            <p:ph type="sldNum" sz="quarter" idx="12"/>
          </p:nvPr>
        </p:nvSpPr>
        <p:spPr/>
        <p:txBody>
          <a:bodyPr/>
          <a:lstStyle/>
          <a:p>
            <a:fld id="{517BACCB-9BEF-4CC5-B7B7-A782973FFF85}" type="slidenum">
              <a:rPr lang="es-ES" smtClean="0"/>
              <a:t>‹#›</a:t>
            </a:fld>
            <a:endParaRPr lang="es-ES"/>
          </a:p>
        </p:txBody>
      </p:sp>
    </p:spTree>
    <p:extLst>
      <p:ext uri="{BB962C8B-B14F-4D97-AF65-F5344CB8AC3E}">
        <p14:creationId xmlns:p14="http://schemas.microsoft.com/office/powerpoint/2010/main" val="1541417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27451" y="11500170"/>
            <a:ext cx="13769697" cy="27410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402140" y="11500170"/>
            <a:ext cx="13769697" cy="27410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0CD524-B1F2-4545-91AC-B4B1E8B50D17}" type="datetime1">
              <a:rPr lang="es-ES" smtClean="0"/>
              <a:t>25/04/2023</a:t>
            </a:fld>
            <a:endParaRPr lang="es-ES"/>
          </a:p>
        </p:txBody>
      </p:sp>
      <p:sp>
        <p:nvSpPr>
          <p:cNvPr id="6" name="Footer Placeholder 5"/>
          <p:cNvSpPr>
            <a:spLocks noGrp="1"/>
          </p:cNvSpPr>
          <p:nvPr>
            <p:ph type="ftr" sz="quarter" idx="11"/>
          </p:nvPr>
        </p:nvSpPr>
        <p:spPr/>
        <p:txBody>
          <a:bodyPr/>
          <a:lstStyle/>
          <a:p>
            <a:r>
              <a:rPr lang="it-IT"/>
              <a:t>Santiago Martelli: Introduccion a data science</a:t>
            </a:r>
            <a:endParaRPr lang="es-ES"/>
          </a:p>
        </p:txBody>
      </p:sp>
      <p:sp>
        <p:nvSpPr>
          <p:cNvPr id="7" name="Slide Number Placeholder 6"/>
          <p:cNvSpPr>
            <a:spLocks noGrp="1"/>
          </p:cNvSpPr>
          <p:nvPr>
            <p:ph type="sldNum" sz="quarter" idx="12"/>
          </p:nvPr>
        </p:nvSpPr>
        <p:spPr/>
        <p:txBody>
          <a:bodyPr/>
          <a:lstStyle/>
          <a:p>
            <a:fld id="{517BACCB-9BEF-4CC5-B7B7-A782973FFF85}" type="slidenum">
              <a:rPr lang="es-ES" smtClean="0"/>
              <a:t>‹#›</a:t>
            </a:fld>
            <a:endParaRPr lang="es-ES"/>
          </a:p>
        </p:txBody>
      </p:sp>
    </p:spTree>
    <p:extLst>
      <p:ext uri="{BB962C8B-B14F-4D97-AF65-F5344CB8AC3E}">
        <p14:creationId xmlns:p14="http://schemas.microsoft.com/office/powerpoint/2010/main" val="1329507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31671" y="2300044"/>
            <a:ext cx="27944386" cy="8350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31675" y="10590160"/>
            <a:ext cx="13706415"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en-US"/>
              <a:t>Click to edit Master text styles</a:t>
            </a:r>
          </a:p>
        </p:txBody>
      </p:sp>
      <p:sp>
        <p:nvSpPr>
          <p:cNvPr id="4" name="Content Placeholder 3"/>
          <p:cNvSpPr>
            <a:spLocks noGrp="1"/>
          </p:cNvSpPr>
          <p:nvPr>
            <p:ph sz="half" idx="2"/>
          </p:nvPr>
        </p:nvSpPr>
        <p:spPr>
          <a:xfrm>
            <a:off x="2231675" y="15780233"/>
            <a:ext cx="13706415" cy="23210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402142" y="10590160"/>
            <a:ext cx="13773917"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en-US"/>
              <a:t>Click to edit Master text styles</a:t>
            </a:r>
          </a:p>
        </p:txBody>
      </p:sp>
      <p:sp>
        <p:nvSpPr>
          <p:cNvPr id="6" name="Content Placeholder 5"/>
          <p:cNvSpPr>
            <a:spLocks noGrp="1"/>
          </p:cNvSpPr>
          <p:nvPr>
            <p:ph sz="quarter" idx="4"/>
          </p:nvPr>
        </p:nvSpPr>
        <p:spPr>
          <a:xfrm>
            <a:off x="16402142" y="15780233"/>
            <a:ext cx="13773917" cy="23210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ADCD8E-0CFD-4777-8CCA-6391D5FF84B5}" type="datetime1">
              <a:rPr lang="es-ES" smtClean="0"/>
              <a:t>25/04/2023</a:t>
            </a:fld>
            <a:endParaRPr lang="es-ES"/>
          </a:p>
        </p:txBody>
      </p:sp>
      <p:sp>
        <p:nvSpPr>
          <p:cNvPr id="8" name="Footer Placeholder 7"/>
          <p:cNvSpPr>
            <a:spLocks noGrp="1"/>
          </p:cNvSpPr>
          <p:nvPr>
            <p:ph type="ftr" sz="quarter" idx="11"/>
          </p:nvPr>
        </p:nvSpPr>
        <p:spPr/>
        <p:txBody>
          <a:bodyPr/>
          <a:lstStyle/>
          <a:p>
            <a:r>
              <a:rPr lang="it-IT"/>
              <a:t>Santiago Martelli: Introduccion a data science</a:t>
            </a:r>
            <a:endParaRPr lang="es-ES"/>
          </a:p>
        </p:txBody>
      </p:sp>
      <p:sp>
        <p:nvSpPr>
          <p:cNvPr id="9" name="Slide Number Placeholder 8"/>
          <p:cNvSpPr>
            <a:spLocks noGrp="1"/>
          </p:cNvSpPr>
          <p:nvPr>
            <p:ph type="sldNum" sz="quarter" idx="12"/>
          </p:nvPr>
        </p:nvSpPr>
        <p:spPr/>
        <p:txBody>
          <a:bodyPr/>
          <a:lstStyle/>
          <a:p>
            <a:fld id="{517BACCB-9BEF-4CC5-B7B7-A782973FFF85}" type="slidenum">
              <a:rPr lang="es-ES" smtClean="0"/>
              <a:t>‹#›</a:t>
            </a:fld>
            <a:endParaRPr lang="es-ES"/>
          </a:p>
        </p:txBody>
      </p:sp>
    </p:spTree>
    <p:extLst>
      <p:ext uri="{BB962C8B-B14F-4D97-AF65-F5344CB8AC3E}">
        <p14:creationId xmlns:p14="http://schemas.microsoft.com/office/powerpoint/2010/main" val="3941862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21A243-D59B-4455-A130-C1A14CA81D64}" type="datetime1">
              <a:rPr lang="es-ES" smtClean="0"/>
              <a:t>25/04/2023</a:t>
            </a:fld>
            <a:endParaRPr lang="es-ES"/>
          </a:p>
        </p:txBody>
      </p:sp>
      <p:sp>
        <p:nvSpPr>
          <p:cNvPr id="4" name="Footer Placeholder 3"/>
          <p:cNvSpPr>
            <a:spLocks noGrp="1"/>
          </p:cNvSpPr>
          <p:nvPr>
            <p:ph type="ftr" sz="quarter" idx="11"/>
          </p:nvPr>
        </p:nvSpPr>
        <p:spPr/>
        <p:txBody>
          <a:bodyPr/>
          <a:lstStyle/>
          <a:p>
            <a:r>
              <a:rPr lang="it-IT"/>
              <a:t>Santiago Martelli: Introduccion a data science</a:t>
            </a:r>
            <a:endParaRPr lang="es-ES"/>
          </a:p>
        </p:txBody>
      </p:sp>
      <p:sp>
        <p:nvSpPr>
          <p:cNvPr id="5" name="Slide Number Placeholder 4"/>
          <p:cNvSpPr>
            <a:spLocks noGrp="1"/>
          </p:cNvSpPr>
          <p:nvPr>
            <p:ph type="sldNum" sz="quarter" idx="12"/>
          </p:nvPr>
        </p:nvSpPr>
        <p:spPr/>
        <p:txBody>
          <a:bodyPr/>
          <a:lstStyle/>
          <a:p>
            <a:fld id="{517BACCB-9BEF-4CC5-B7B7-A782973FFF85}" type="slidenum">
              <a:rPr lang="es-ES" smtClean="0"/>
              <a:t>‹#›</a:t>
            </a:fld>
            <a:endParaRPr lang="es-ES"/>
          </a:p>
        </p:txBody>
      </p:sp>
    </p:spTree>
    <p:extLst>
      <p:ext uri="{BB962C8B-B14F-4D97-AF65-F5344CB8AC3E}">
        <p14:creationId xmlns:p14="http://schemas.microsoft.com/office/powerpoint/2010/main" val="3640837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2ECB52-76A4-41FA-952F-042E8B982033}" type="datetime1">
              <a:rPr lang="es-ES" smtClean="0"/>
              <a:t>25/04/2023</a:t>
            </a:fld>
            <a:endParaRPr lang="es-ES"/>
          </a:p>
        </p:txBody>
      </p:sp>
      <p:sp>
        <p:nvSpPr>
          <p:cNvPr id="3" name="Footer Placeholder 2"/>
          <p:cNvSpPr>
            <a:spLocks noGrp="1"/>
          </p:cNvSpPr>
          <p:nvPr>
            <p:ph type="ftr" sz="quarter" idx="11"/>
          </p:nvPr>
        </p:nvSpPr>
        <p:spPr/>
        <p:txBody>
          <a:bodyPr/>
          <a:lstStyle/>
          <a:p>
            <a:r>
              <a:rPr lang="it-IT"/>
              <a:t>Santiago Martelli: Introduccion a data science</a:t>
            </a:r>
            <a:endParaRPr lang="es-ES"/>
          </a:p>
        </p:txBody>
      </p:sp>
      <p:sp>
        <p:nvSpPr>
          <p:cNvPr id="4" name="Slide Number Placeholder 3"/>
          <p:cNvSpPr>
            <a:spLocks noGrp="1"/>
          </p:cNvSpPr>
          <p:nvPr>
            <p:ph type="sldNum" sz="quarter" idx="12"/>
          </p:nvPr>
        </p:nvSpPr>
        <p:spPr/>
        <p:txBody>
          <a:bodyPr/>
          <a:lstStyle/>
          <a:p>
            <a:fld id="{517BACCB-9BEF-4CC5-B7B7-A782973FFF85}" type="slidenum">
              <a:rPr lang="es-ES" smtClean="0"/>
              <a:t>‹#›</a:t>
            </a:fld>
            <a:endParaRPr lang="es-ES"/>
          </a:p>
        </p:txBody>
      </p:sp>
    </p:spTree>
    <p:extLst>
      <p:ext uri="{BB962C8B-B14F-4D97-AF65-F5344CB8AC3E}">
        <p14:creationId xmlns:p14="http://schemas.microsoft.com/office/powerpoint/2010/main" val="48317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en-US"/>
              <a:t>Click to edit Master title style</a:t>
            </a:r>
            <a:endParaRPr lang="en-US" dirty="0"/>
          </a:p>
        </p:txBody>
      </p:sp>
      <p:sp>
        <p:nvSpPr>
          <p:cNvPr id="3" name="Content Placeholder 2"/>
          <p:cNvSpPr>
            <a:spLocks noGrp="1"/>
          </p:cNvSpPr>
          <p:nvPr>
            <p:ph idx="1"/>
          </p:nvPr>
        </p:nvSpPr>
        <p:spPr>
          <a:xfrm>
            <a:off x="13773917" y="6220102"/>
            <a:ext cx="16402140" cy="30700453"/>
          </a:xfrm>
        </p:spPr>
        <p:txBody>
          <a:bodyPr/>
          <a:lstStyle>
            <a:lvl1pPr>
              <a:defRPr sz="11338"/>
            </a:lvl1pPr>
            <a:lvl2pPr>
              <a:defRPr sz="9921"/>
            </a:lvl2pPr>
            <a:lvl3pPr>
              <a:defRPr sz="8504"/>
            </a:lvl3pPr>
            <a:lvl4pPr>
              <a:defRPr sz="7086"/>
            </a:lvl4pPr>
            <a:lvl5pPr>
              <a:defRPr sz="7086"/>
            </a:lvl5pPr>
            <a:lvl6pPr>
              <a:defRPr sz="7086"/>
            </a:lvl6pPr>
            <a:lvl7pPr>
              <a:defRPr sz="7086"/>
            </a:lvl7pPr>
            <a:lvl8pPr>
              <a:defRPr sz="7086"/>
            </a:lvl8pPr>
            <a:lvl9pPr>
              <a:defRPr sz="70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en-US"/>
              <a:t>Click to edit Master text styles</a:t>
            </a:r>
          </a:p>
        </p:txBody>
      </p:sp>
      <p:sp>
        <p:nvSpPr>
          <p:cNvPr id="5" name="Date Placeholder 4"/>
          <p:cNvSpPr>
            <a:spLocks noGrp="1"/>
          </p:cNvSpPr>
          <p:nvPr>
            <p:ph type="dt" sz="half" idx="10"/>
          </p:nvPr>
        </p:nvSpPr>
        <p:spPr/>
        <p:txBody>
          <a:bodyPr/>
          <a:lstStyle/>
          <a:p>
            <a:fld id="{CDBB9044-8F5B-4005-A7E9-CDB47C07B0BD}" type="datetime1">
              <a:rPr lang="es-ES" smtClean="0"/>
              <a:t>25/04/2023</a:t>
            </a:fld>
            <a:endParaRPr lang="es-ES"/>
          </a:p>
        </p:txBody>
      </p:sp>
      <p:sp>
        <p:nvSpPr>
          <p:cNvPr id="6" name="Footer Placeholder 5"/>
          <p:cNvSpPr>
            <a:spLocks noGrp="1"/>
          </p:cNvSpPr>
          <p:nvPr>
            <p:ph type="ftr" sz="quarter" idx="11"/>
          </p:nvPr>
        </p:nvSpPr>
        <p:spPr/>
        <p:txBody>
          <a:bodyPr/>
          <a:lstStyle/>
          <a:p>
            <a:r>
              <a:rPr lang="it-IT"/>
              <a:t>Santiago Martelli: Introduccion a data science</a:t>
            </a:r>
            <a:endParaRPr lang="es-ES"/>
          </a:p>
        </p:txBody>
      </p:sp>
      <p:sp>
        <p:nvSpPr>
          <p:cNvPr id="7" name="Slide Number Placeholder 6"/>
          <p:cNvSpPr>
            <a:spLocks noGrp="1"/>
          </p:cNvSpPr>
          <p:nvPr>
            <p:ph type="sldNum" sz="quarter" idx="12"/>
          </p:nvPr>
        </p:nvSpPr>
        <p:spPr/>
        <p:txBody>
          <a:bodyPr/>
          <a:lstStyle/>
          <a:p>
            <a:fld id="{517BACCB-9BEF-4CC5-B7B7-A782973FFF85}" type="slidenum">
              <a:rPr lang="es-ES" smtClean="0"/>
              <a:t>‹#›</a:t>
            </a:fld>
            <a:endParaRPr lang="es-ES"/>
          </a:p>
        </p:txBody>
      </p:sp>
    </p:spTree>
    <p:extLst>
      <p:ext uri="{BB962C8B-B14F-4D97-AF65-F5344CB8AC3E}">
        <p14:creationId xmlns:p14="http://schemas.microsoft.com/office/powerpoint/2010/main" val="2192678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73917" y="6220102"/>
            <a:ext cx="16402140" cy="30700453"/>
          </a:xfrm>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en-US"/>
              <a:t>Click icon to add picture</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en-US"/>
              <a:t>Click to edit Master text styles</a:t>
            </a:r>
          </a:p>
        </p:txBody>
      </p:sp>
      <p:sp>
        <p:nvSpPr>
          <p:cNvPr id="5" name="Date Placeholder 4"/>
          <p:cNvSpPr>
            <a:spLocks noGrp="1"/>
          </p:cNvSpPr>
          <p:nvPr>
            <p:ph type="dt" sz="half" idx="10"/>
          </p:nvPr>
        </p:nvSpPr>
        <p:spPr/>
        <p:txBody>
          <a:bodyPr/>
          <a:lstStyle/>
          <a:p>
            <a:fld id="{0232001B-3B4D-40F6-97DB-02A8C350B72C}" type="datetime1">
              <a:rPr lang="es-ES" smtClean="0"/>
              <a:t>25/04/2023</a:t>
            </a:fld>
            <a:endParaRPr lang="es-ES"/>
          </a:p>
        </p:txBody>
      </p:sp>
      <p:sp>
        <p:nvSpPr>
          <p:cNvPr id="6" name="Footer Placeholder 5"/>
          <p:cNvSpPr>
            <a:spLocks noGrp="1"/>
          </p:cNvSpPr>
          <p:nvPr>
            <p:ph type="ftr" sz="quarter" idx="11"/>
          </p:nvPr>
        </p:nvSpPr>
        <p:spPr/>
        <p:txBody>
          <a:bodyPr/>
          <a:lstStyle/>
          <a:p>
            <a:r>
              <a:rPr lang="it-IT"/>
              <a:t>Santiago Martelli: Introduccion a data science</a:t>
            </a:r>
            <a:endParaRPr lang="es-ES"/>
          </a:p>
        </p:txBody>
      </p:sp>
      <p:sp>
        <p:nvSpPr>
          <p:cNvPr id="7" name="Slide Number Placeholder 6"/>
          <p:cNvSpPr>
            <a:spLocks noGrp="1"/>
          </p:cNvSpPr>
          <p:nvPr>
            <p:ph type="sldNum" sz="quarter" idx="12"/>
          </p:nvPr>
        </p:nvSpPr>
        <p:spPr/>
        <p:txBody>
          <a:bodyPr/>
          <a:lstStyle/>
          <a:p>
            <a:fld id="{517BACCB-9BEF-4CC5-B7B7-A782973FFF85}" type="slidenum">
              <a:rPr lang="es-ES" smtClean="0"/>
              <a:t>‹#›</a:t>
            </a:fld>
            <a:endParaRPr lang="es-ES"/>
          </a:p>
        </p:txBody>
      </p:sp>
    </p:spTree>
    <p:extLst>
      <p:ext uri="{BB962C8B-B14F-4D97-AF65-F5344CB8AC3E}">
        <p14:creationId xmlns:p14="http://schemas.microsoft.com/office/powerpoint/2010/main" val="1003273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300044"/>
            <a:ext cx="27944386" cy="8350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27451" y="11500170"/>
            <a:ext cx="27944386" cy="274104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27451" y="40040601"/>
            <a:ext cx="7289840" cy="2300034"/>
          </a:xfrm>
          <a:prstGeom prst="rect">
            <a:avLst/>
          </a:prstGeom>
        </p:spPr>
        <p:txBody>
          <a:bodyPr vert="horz" lIns="91440" tIns="45720" rIns="91440" bIns="45720" rtlCol="0" anchor="ctr"/>
          <a:lstStyle>
            <a:lvl1pPr algn="l">
              <a:defRPr sz="4252">
                <a:solidFill>
                  <a:schemeClr val="tx1">
                    <a:tint val="75000"/>
                  </a:schemeClr>
                </a:solidFill>
              </a:defRPr>
            </a:lvl1pPr>
          </a:lstStyle>
          <a:p>
            <a:fld id="{9FFB54C6-E821-4939-8F22-51A504A3E2F9}" type="datetime1">
              <a:rPr lang="es-ES" smtClean="0"/>
              <a:t>25/04/2023</a:t>
            </a:fld>
            <a:endParaRPr lang="es-ES"/>
          </a:p>
        </p:txBody>
      </p:sp>
      <p:sp>
        <p:nvSpPr>
          <p:cNvPr id="5" name="Footer Placeholder 4"/>
          <p:cNvSpPr>
            <a:spLocks noGrp="1"/>
          </p:cNvSpPr>
          <p:nvPr>
            <p:ph type="ftr" sz="quarter" idx="3"/>
          </p:nvPr>
        </p:nvSpPr>
        <p:spPr>
          <a:xfrm>
            <a:off x="10732264" y="40040601"/>
            <a:ext cx="10934760" cy="2300034"/>
          </a:xfrm>
          <a:prstGeom prst="rect">
            <a:avLst/>
          </a:prstGeom>
        </p:spPr>
        <p:txBody>
          <a:bodyPr vert="horz" lIns="91440" tIns="45720" rIns="91440" bIns="45720" rtlCol="0" anchor="ctr"/>
          <a:lstStyle>
            <a:lvl1pPr algn="ctr">
              <a:defRPr sz="4252">
                <a:solidFill>
                  <a:schemeClr val="tx1">
                    <a:tint val="75000"/>
                  </a:schemeClr>
                </a:solidFill>
              </a:defRPr>
            </a:lvl1pPr>
          </a:lstStyle>
          <a:p>
            <a:r>
              <a:rPr lang="it-IT"/>
              <a:t>Santiago Martelli: Introduccion a data science</a:t>
            </a:r>
            <a:endParaRPr lang="es-ES"/>
          </a:p>
        </p:txBody>
      </p:sp>
      <p:sp>
        <p:nvSpPr>
          <p:cNvPr id="6" name="Slide Number Placeholder 5"/>
          <p:cNvSpPr>
            <a:spLocks noGrp="1"/>
          </p:cNvSpPr>
          <p:nvPr>
            <p:ph type="sldNum" sz="quarter" idx="4"/>
          </p:nvPr>
        </p:nvSpPr>
        <p:spPr>
          <a:xfrm>
            <a:off x="22881997" y="40040601"/>
            <a:ext cx="7289840" cy="2300034"/>
          </a:xfrm>
          <a:prstGeom prst="rect">
            <a:avLst/>
          </a:prstGeom>
        </p:spPr>
        <p:txBody>
          <a:bodyPr vert="horz" lIns="91440" tIns="45720" rIns="91440" bIns="45720" rtlCol="0" anchor="ctr"/>
          <a:lstStyle>
            <a:lvl1pPr algn="r">
              <a:defRPr sz="4252">
                <a:solidFill>
                  <a:schemeClr val="tx1">
                    <a:tint val="75000"/>
                  </a:schemeClr>
                </a:solidFill>
              </a:defRPr>
            </a:lvl1pPr>
          </a:lstStyle>
          <a:p>
            <a:fld id="{517BACCB-9BEF-4CC5-B7B7-A782973FFF85}" type="slidenum">
              <a:rPr lang="es-ES" smtClean="0"/>
              <a:t>‹#›</a:t>
            </a:fld>
            <a:endParaRPr lang="es-ES"/>
          </a:p>
        </p:txBody>
      </p:sp>
    </p:spTree>
    <p:extLst>
      <p:ext uri="{BB962C8B-B14F-4D97-AF65-F5344CB8AC3E}">
        <p14:creationId xmlns:p14="http://schemas.microsoft.com/office/powerpoint/2010/main" val="10265547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3239902" rtl="0" eaLnBrk="1" latinLnBrk="0"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0" hangingPunct="1">
        <a:defRPr sz="6378" kern="1200">
          <a:solidFill>
            <a:schemeClr val="tx1"/>
          </a:solidFill>
          <a:latin typeface="+mn-lt"/>
          <a:ea typeface="+mn-ea"/>
          <a:cs typeface="+mn-cs"/>
        </a:defRPr>
      </a:lvl1pPr>
      <a:lvl2pPr marL="1619951" algn="l" defTabSz="3239902" rtl="0" eaLnBrk="1" latinLnBrk="0" hangingPunct="1">
        <a:defRPr sz="6378" kern="1200">
          <a:solidFill>
            <a:schemeClr val="tx1"/>
          </a:solidFill>
          <a:latin typeface="+mn-lt"/>
          <a:ea typeface="+mn-ea"/>
          <a:cs typeface="+mn-cs"/>
        </a:defRPr>
      </a:lvl2pPr>
      <a:lvl3pPr marL="3239902" algn="l" defTabSz="3239902" rtl="0" eaLnBrk="1" latinLnBrk="0" hangingPunct="1">
        <a:defRPr sz="6378" kern="1200">
          <a:solidFill>
            <a:schemeClr val="tx1"/>
          </a:solidFill>
          <a:latin typeface="+mn-lt"/>
          <a:ea typeface="+mn-ea"/>
          <a:cs typeface="+mn-cs"/>
        </a:defRPr>
      </a:lvl3pPr>
      <a:lvl4pPr marL="4859853" algn="l" defTabSz="3239902" rtl="0" eaLnBrk="1" latinLnBrk="0" hangingPunct="1">
        <a:defRPr sz="6378" kern="1200">
          <a:solidFill>
            <a:schemeClr val="tx1"/>
          </a:solidFill>
          <a:latin typeface="+mn-lt"/>
          <a:ea typeface="+mn-ea"/>
          <a:cs typeface="+mn-cs"/>
        </a:defRPr>
      </a:lvl4pPr>
      <a:lvl5pPr marL="6479804" algn="l" defTabSz="3239902" rtl="0" eaLnBrk="1" latinLnBrk="0" hangingPunct="1">
        <a:defRPr sz="6378" kern="1200">
          <a:solidFill>
            <a:schemeClr val="tx1"/>
          </a:solidFill>
          <a:latin typeface="+mn-lt"/>
          <a:ea typeface="+mn-ea"/>
          <a:cs typeface="+mn-cs"/>
        </a:defRPr>
      </a:lvl5pPr>
      <a:lvl6pPr marL="8099755" algn="l" defTabSz="3239902" rtl="0" eaLnBrk="1" latinLnBrk="0" hangingPunct="1">
        <a:defRPr sz="6378" kern="1200">
          <a:solidFill>
            <a:schemeClr val="tx1"/>
          </a:solidFill>
          <a:latin typeface="+mn-lt"/>
          <a:ea typeface="+mn-ea"/>
          <a:cs typeface="+mn-cs"/>
        </a:defRPr>
      </a:lvl6pPr>
      <a:lvl7pPr marL="9719706" algn="l" defTabSz="3239902" rtl="0" eaLnBrk="1" latinLnBrk="0" hangingPunct="1">
        <a:defRPr sz="6378" kern="1200">
          <a:solidFill>
            <a:schemeClr val="tx1"/>
          </a:solidFill>
          <a:latin typeface="+mn-lt"/>
          <a:ea typeface="+mn-ea"/>
          <a:cs typeface="+mn-cs"/>
        </a:defRPr>
      </a:lvl7pPr>
      <a:lvl8pPr marL="11339657" algn="l" defTabSz="3239902" rtl="0" eaLnBrk="1" latinLnBrk="0" hangingPunct="1">
        <a:defRPr sz="6378" kern="1200">
          <a:solidFill>
            <a:schemeClr val="tx1"/>
          </a:solidFill>
          <a:latin typeface="+mn-lt"/>
          <a:ea typeface="+mn-ea"/>
          <a:cs typeface="+mn-cs"/>
        </a:defRPr>
      </a:lvl8pPr>
      <a:lvl9pPr marL="12959608" algn="l" defTabSz="3239902"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9DA4E9A-2524-B768-7C3C-2976846FD49E}"/>
              </a:ext>
            </a:extLst>
          </p:cNvPr>
          <p:cNvSpPr/>
          <p:nvPr/>
        </p:nvSpPr>
        <p:spPr>
          <a:xfrm>
            <a:off x="0" y="0"/>
            <a:ext cx="32399288" cy="4234493"/>
          </a:xfrm>
          <a:prstGeom prst="rect">
            <a:avLst/>
          </a:prstGeom>
          <a:solidFill>
            <a:schemeClr val="bg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TextBox 4">
            <a:extLst>
              <a:ext uri="{FF2B5EF4-FFF2-40B4-BE49-F238E27FC236}">
                <a16:creationId xmlns:a16="http://schemas.microsoft.com/office/drawing/2014/main" id="{4AFE218A-8CB6-A1AF-659E-2B6BF42E510C}"/>
              </a:ext>
            </a:extLst>
          </p:cNvPr>
          <p:cNvSpPr txBox="1"/>
          <p:nvPr/>
        </p:nvSpPr>
        <p:spPr>
          <a:xfrm>
            <a:off x="4666098" y="728932"/>
            <a:ext cx="21394302" cy="2708434"/>
          </a:xfrm>
          <a:prstGeom prst="rect">
            <a:avLst/>
          </a:prstGeom>
          <a:noFill/>
        </p:spPr>
        <p:txBody>
          <a:bodyPr wrap="square" rtlCol="0">
            <a:spAutoFit/>
          </a:bodyPr>
          <a:lstStyle/>
          <a:p>
            <a:pPr algn="ctr"/>
            <a:r>
              <a:rPr lang="es-AR" sz="8500" dirty="0">
                <a:latin typeface="Arial" panose="020B0604020202020204" pitchFamily="34" charset="0"/>
                <a:cs typeface="Arial" panose="020B0604020202020204" pitchFamily="34" charset="0"/>
              </a:rPr>
              <a:t>Factores</a:t>
            </a:r>
            <a:r>
              <a:rPr lang="en-US" sz="8500" dirty="0">
                <a:latin typeface="Arial" panose="020B0604020202020204" pitchFamily="34" charset="0"/>
                <a:cs typeface="Arial" panose="020B0604020202020204" pitchFamily="34" charset="0"/>
              </a:rPr>
              <a:t>  que </a:t>
            </a:r>
            <a:r>
              <a:rPr lang="en-US" sz="8500" dirty="0" err="1">
                <a:latin typeface="Arial" panose="020B0604020202020204" pitchFamily="34" charset="0"/>
                <a:cs typeface="Arial" panose="020B0604020202020204" pitchFamily="34" charset="0"/>
              </a:rPr>
              <a:t>contribuyen</a:t>
            </a:r>
            <a:r>
              <a:rPr lang="en-US" sz="8500" dirty="0">
                <a:latin typeface="Arial" panose="020B0604020202020204" pitchFamily="34" charset="0"/>
                <a:cs typeface="Arial" panose="020B0604020202020204" pitchFamily="34" charset="0"/>
              </a:rPr>
              <a:t> a las </a:t>
            </a:r>
            <a:r>
              <a:rPr lang="es-AR" sz="8500" dirty="0">
                <a:latin typeface="Arial" panose="020B0604020202020204" pitchFamily="34" charset="0"/>
                <a:cs typeface="Arial" panose="020B0604020202020204" pitchFamily="34" charset="0"/>
              </a:rPr>
              <a:t>emisiones</a:t>
            </a:r>
            <a:r>
              <a:rPr lang="en-US" sz="8500" dirty="0">
                <a:latin typeface="Arial" panose="020B0604020202020204" pitchFamily="34" charset="0"/>
                <a:cs typeface="Arial" panose="020B0604020202020204" pitchFamily="34" charset="0"/>
              </a:rPr>
              <a:t> de </a:t>
            </a:r>
            <a:r>
              <a:rPr lang="en-US" sz="8500" dirty="0" err="1">
                <a:latin typeface="Arial" panose="020B0604020202020204" pitchFamily="34" charset="0"/>
                <a:cs typeface="Arial" panose="020B0604020202020204" pitchFamily="34" charset="0"/>
              </a:rPr>
              <a:t>carbono</a:t>
            </a:r>
            <a:r>
              <a:rPr lang="en-US" sz="8500" dirty="0">
                <a:latin typeface="Arial" panose="020B0604020202020204" pitchFamily="34" charset="0"/>
                <a:cs typeface="Arial" panose="020B0604020202020204" pitchFamily="34" charset="0"/>
              </a:rPr>
              <a:t> </a:t>
            </a:r>
            <a:r>
              <a:rPr lang="en-US" sz="8500" dirty="0" err="1">
                <a:latin typeface="Arial" panose="020B0604020202020204" pitchFamily="34" charset="0"/>
                <a:cs typeface="Arial" panose="020B0604020202020204" pitchFamily="34" charset="0"/>
              </a:rPr>
              <a:t>en</a:t>
            </a:r>
            <a:r>
              <a:rPr lang="en-US" sz="8500" dirty="0">
                <a:latin typeface="Arial" panose="020B0604020202020204" pitchFamily="34" charset="0"/>
                <a:cs typeface="Arial" panose="020B0604020202020204" pitchFamily="34" charset="0"/>
              </a:rPr>
              <a:t> </a:t>
            </a:r>
            <a:r>
              <a:rPr lang="en-US" sz="8500" dirty="0" err="1">
                <a:latin typeface="Arial" panose="020B0604020202020204" pitchFamily="34" charset="0"/>
                <a:cs typeface="Arial" panose="020B0604020202020204" pitchFamily="34" charset="0"/>
              </a:rPr>
              <a:t>los</a:t>
            </a:r>
            <a:r>
              <a:rPr lang="en-US" sz="8500" dirty="0">
                <a:latin typeface="Arial" panose="020B0604020202020204" pitchFamily="34" charset="0"/>
                <a:cs typeface="Arial" panose="020B0604020202020204" pitchFamily="34" charset="0"/>
              </a:rPr>
              <a:t> </a:t>
            </a:r>
            <a:r>
              <a:rPr lang="en-US" sz="8500" dirty="0" err="1">
                <a:latin typeface="Arial" panose="020B0604020202020204" pitchFamily="34" charset="0"/>
                <a:cs typeface="Arial" panose="020B0604020202020204" pitchFamily="34" charset="0"/>
              </a:rPr>
              <a:t>vehiculos</a:t>
            </a:r>
            <a:r>
              <a:rPr lang="en-US" sz="8500" dirty="0">
                <a:latin typeface="Arial" panose="020B0604020202020204" pitchFamily="34" charset="0"/>
                <a:cs typeface="Arial" panose="020B0604020202020204" pitchFamily="34" charset="0"/>
              </a:rPr>
              <a:t>.</a:t>
            </a:r>
            <a:endParaRPr lang="es-ES" dirty="0">
              <a:latin typeface="Arial" panose="020B0604020202020204" pitchFamily="34" charset="0"/>
              <a:cs typeface="Arial" panose="020B0604020202020204" pitchFamily="34" charset="0"/>
            </a:endParaRPr>
          </a:p>
        </p:txBody>
      </p:sp>
      <p:pic>
        <p:nvPicPr>
          <p:cNvPr id="8" name="Graphic 7">
            <a:extLst>
              <a:ext uri="{FF2B5EF4-FFF2-40B4-BE49-F238E27FC236}">
                <a16:creationId xmlns:a16="http://schemas.microsoft.com/office/drawing/2014/main" id="{08C7B277-D2C1-6319-9330-CF034C8A05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3820" y="14993612"/>
            <a:ext cx="13966654" cy="10859148"/>
          </a:xfrm>
          <a:prstGeom prst="rect">
            <a:avLst/>
          </a:prstGeom>
        </p:spPr>
      </p:pic>
      <p:pic>
        <p:nvPicPr>
          <p:cNvPr id="10" name="Graphic 9">
            <a:extLst>
              <a:ext uri="{FF2B5EF4-FFF2-40B4-BE49-F238E27FC236}">
                <a16:creationId xmlns:a16="http://schemas.microsoft.com/office/drawing/2014/main" id="{9E59377C-308A-672D-C67E-A19F0A2844D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0" y="31271197"/>
            <a:ext cx="13966653" cy="11771563"/>
          </a:xfrm>
          <a:prstGeom prst="rect">
            <a:avLst/>
          </a:prstGeom>
        </p:spPr>
      </p:pic>
      <p:pic>
        <p:nvPicPr>
          <p:cNvPr id="18" name="Graphic 17">
            <a:extLst>
              <a:ext uri="{FF2B5EF4-FFF2-40B4-BE49-F238E27FC236}">
                <a16:creationId xmlns:a16="http://schemas.microsoft.com/office/drawing/2014/main" id="{F73F89AC-F767-2608-ADD5-7954B62C895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199644" y="11328440"/>
            <a:ext cx="12933374" cy="9877320"/>
          </a:xfrm>
          <a:prstGeom prst="rect">
            <a:avLst/>
          </a:prstGeom>
        </p:spPr>
      </p:pic>
      <p:pic>
        <p:nvPicPr>
          <p:cNvPr id="20" name="Graphic 19">
            <a:extLst>
              <a:ext uri="{FF2B5EF4-FFF2-40B4-BE49-F238E27FC236}">
                <a16:creationId xmlns:a16="http://schemas.microsoft.com/office/drawing/2014/main" id="{D32951E0-BAC3-6FEC-FAD6-90542D6DEAF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6762173" y="21350822"/>
            <a:ext cx="13195332" cy="11094684"/>
          </a:xfrm>
          <a:prstGeom prst="rect">
            <a:avLst/>
          </a:prstGeom>
        </p:spPr>
      </p:pic>
      <p:sp>
        <p:nvSpPr>
          <p:cNvPr id="23" name="TextBox 22">
            <a:extLst>
              <a:ext uri="{FF2B5EF4-FFF2-40B4-BE49-F238E27FC236}">
                <a16:creationId xmlns:a16="http://schemas.microsoft.com/office/drawing/2014/main" id="{5D178020-A3E0-9683-192B-FA815DC12AB5}"/>
              </a:ext>
            </a:extLst>
          </p:cNvPr>
          <p:cNvSpPr txBox="1"/>
          <p:nvPr/>
        </p:nvSpPr>
        <p:spPr>
          <a:xfrm>
            <a:off x="917174" y="4784786"/>
            <a:ext cx="3009900" cy="646331"/>
          </a:xfrm>
          <a:prstGeom prst="rect">
            <a:avLst/>
          </a:prstGeom>
          <a:solidFill>
            <a:schemeClr val="bg2">
              <a:lumMod val="90000"/>
            </a:schemeClr>
          </a:solidFill>
          <a:ln w="57150">
            <a:solidFill>
              <a:schemeClr val="tx1"/>
            </a:solidFill>
          </a:ln>
        </p:spPr>
        <p:txBody>
          <a:bodyPr wrap="square" rtlCol="0">
            <a:spAutoFit/>
          </a:bodyPr>
          <a:lstStyle/>
          <a:p>
            <a:pPr algn="ctr"/>
            <a:r>
              <a:rPr lang="es-AR" sz="3600" dirty="0">
                <a:ln w="0"/>
                <a:latin typeface="Arial" panose="020B0604020202020204" pitchFamily="34" charset="0"/>
                <a:cs typeface="Arial" panose="020B0604020202020204" pitchFamily="34" charset="0"/>
              </a:rPr>
              <a:t>Resumen</a:t>
            </a:r>
          </a:p>
        </p:txBody>
      </p:sp>
      <p:sp>
        <p:nvSpPr>
          <p:cNvPr id="24" name="TextBox 23">
            <a:extLst>
              <a:ext uri="{FF2B5EF4-FFF2-40B4-BE49-F238E27FC236}">
                <a16:creationId xmlns:a16="http://schemas.microsoft.com/office/drawing/2014/main" id="{22531D85-7397-7EE8-20AE-7BC04E9ACFF5}"/>
              </a:ext>
            </a:extLst>
          </p:cNvPr>
          <p:cNvSpPr txBox="1"/>
          <p:nvPr/>
        </p:nvSpPr>
        <p:spPr>
          <a:xfrm>
            <a:off x="802889" y="5726010"/>
            <a:ext cx="13768517" cy="1685846"/>
          </a:xfrm>
          <a:prstGeom prst="rect">
            <a:avLst/>
          </a:prstGeom>
          <a:noFill/>
          <a:ln w="3175">
            <a:solidFill>
              <a:schemeClr val="tx1"/>
            </a:solidFill>
          </a:ln>
        </p:spPr>
        <p:txBody>
          <a:bodyPr wrap="square" rtlCol="0">
            <a:spAutoFit/>
          </a:bodyPr>
          <a:lstStyle/>
          <a:p>
            <a:pPr algn="just">
              <a:lnSpc>
                <a:spcPct val="150000"/>
              </a:lnSpc>
            </a:pPr>
            <a:r>
              <a:rPr lang="es-AR" sz="2400" dirty="0">
                <a:latin typeface="Arial" panose="020B0604020202020204" pitchFamily="34" charset="0"/>
                <a:cs typeface="Arial" panose="020B0604020202020204" pitchFamily="34" charset="0"/>
              </a:rPr>
              <a:t>Utilizando los datos proporcionados por el gobierno de Canadá vamos a tartar de entender que factores influyen en las emisiones de carbono por parte de los vehículos y pensar en posibles estrategias para reducir la emisión de carbono por parte los mismos.</a:t>
            </a:r>
          </a:p>
        </p:txBody>
      </p:sp>
      <p:sp>
        <p:nvSpPr>
          <p:cNvPr id="27" name="TextBox 26">
            <a:extLst>
              <a:ext uri="{FF2B5EF4-FFF2-40B4-BE49-F238E27FC236}">
                <a16:creationId xmlns:a16="http://schemas.microsoft.com/office/drawing/2014/main" id="{17BA287F-EDF7-F937-DA00-9B53325C8E54}"/>
              </a:ext>
            </a:extLst>
          </p:cNvPr>
          <p:cNvSpPr txBox="1"/>
          <p:nvPr/>
        </p:nvSpPr>
        <p:spPr>
          <a:xfrm>
            <a:off x="849897" y="7706749"/>
            <a:ext cx="3009900" cy="646331"/>
          </a:xfrm>
          <a:prstGeom prst="rect">
            <a:avLst/>
          </a:prstGeom>
          <a:solidFill>
            <a:schemeClr val="bg2">
              <a:lumMod val="90000"/>
            </a:schemeClr>
          </a:solidFill>
          <a:ln w="57150">
            <a:solidFill>
              <a:schemeClr val="tx1"/>
            </a:solidFill>
          </a:ln>
        </p:spPr>
        <p:txBody>
          <a:bodyPr wrap="square" rtlCol="0">
            <a:spAutoFit/>
          </a:bodyPr>
          <a:lstStyle/>
          <a:p>
            <a:pPr algn="ctr"/>
            <a:r>
              <a:rPr lang="es-AR" sz="3600" dirty="0">
                <a:ln w="0"/>
                <a:latin typeface="Arial" panose="020B0604020202020204" pitchFamily="34" charset="0"/>
                <a:cs typeface="Arial" panose="020B0604020202020204" pitchFamily="34" charset="0"/>
              </a:rPr>
              <a:t>Introducción</a:t>
            </a:r>
          </a:p>
        </p:txBody>
      </p:sp>
      <p:sp>
        <p:nvSpPr>
          <p:cNvPr id="28" name="TextBox 27">
            <a:extLst>
              <a:ext uri="{FF2B5EF4-FFF2-40B4-BE49-F238E27FC236}">
                <a16:creationId xmlns:a16="http://schemas.microsoft.com/office/drawing/2014/main" id="{17A5CE5F-2E4F-3DE7-E807-6F14DAB11BEF}"/>
              </a:ext>
            </a:extLst>
          </p:cNvPr>
          <p:cNvSpPr txBox="1"/>
          <p:nvPr/>
        </p:nvSpPr>
        <p:spPr>
          <a:xfrm>
            <a:off x="849897" y="8634077"/>
            <a:ext cx="13966654" cy="4467057"/>
          </a:xfrm>
          <a:prstGeom prst="rect">
            <a:avLst/>
          </a:prstGeom>
          <a:noFill/>
          <a:ln w="38100">
            <a:solidFill>
              <a:schemeClr val="tx1"/>
            </a:solidFill>
          </a:ln>
        </p:spPr>
        <p:txBody>
          <a:bodyPr wrap="square" rtlCol="0">
            <a:spAutoFit/>
          </a:bodyPr>
          <a:lstStyle/>
          <a:p>
            <a:pPr marL="571500" indent="-571500" algn="just">
              <a:lnSpc>
                <a:spcPct val="150000"/>
              </a:lnSpc>
              <a:buFont typeface="Arial" panose="020B0604020202020204" pitchFamily="34" charset="0"/>
              <a:buChar char="•"/>
            </a:pPr>
            <a:r>
              <a:rPr lang="es-ES" sz="2400" dirty="0"/>
              <a:t>En los últimos años, la preocupación por el cambio climático ha llevado a una mayor atención sobre las emisiones de dióxido de carbono (CO2) provenientes de los vehículos. Estas emisiones son una de las principales fuentes de gases de efecto invernadero en la atmósfera, lo que contribuye al calentamiento global por lo que comprender los factores influyentes en las emisiones es clave para comprender las causas del problema y abordar la problemática de una mejor manera</a:t>
            </a:r>
          </a:p>
          <a:p>
            <a:pPr marL="571500" indent="-571500" algn="just">
              <a:lnSpc>
                <a:spcPct val="150000"/>
              </a:lnSpc>
              <a:buFont typeface="Arial" panose="020B0604020202020204" pitchFamily="34" charset="0"/>
              <a:buChar char="•"/>
            </a:pPr>
            <a:r>
              <a:rPr lang="es-ES" sz="2400" dirty="0"/>
              <a:t>En este poster se presentará una correlación de los diferentes factores que explican las emisiones de CO2 de los vehículos, incluyendo el tipo de combustible utilizado, el tamaño, la eficiencia del motor y el combustible utilizado por el mismo.</a:t>
            </a:r>
          </a:p>
        </p:txBody>
      </p:sp>
      <p:sp>
        <p:nvSpPr>
          <p:cNvPr id="32" name="TextBox 31">
            <a:extLst>
              <a:ext uri="{FF2B5EF4-FFF2-40B4-BE49-F238E27FC236}">
                <a16:creationId xmlns:a16="http://schemas.microsoft.com/office/drawing/2014/main" id="{08F910D5-7F48-3617-E192-657E654EC9E0}"/>
              </a:ext>
            </a:extLst>
          </p:cNvPr>
          <p:cNvSpPr txBox="1"/>
          <p:nvPr/>
        </p:nvSpPr>
        <p:spPr>
          <a:xfrm>
            <a:off x="917174" y="13891074"/>
            <a:ext cx="3009900" cy="646331"/>
          </a:xfrm>
          <a:prstGeom prst="rect">
            <a:avLst/>
          </a:prstGeom>
          <a:solidFill>
            <a:schemeClr val="bg2">
              <a:lumMod val="90000"/>
            </a:schemeClr>
          </a:solidFill>
          <a:ln w="57150">
            <a:solidFill>
              <a:schemeClr val="tx1"/>
            </a:solidFill>
          </a:ln>
        </p:spPr>
        <p:txBody>
          <a:bodyPr wrap="square" rtlCol="0">
            <a:spAutoFit/>
          </a:bodyPr>
          <a:lstStyle/>
          <a:p>
            <a:pPr algn="ctr"/>
            <a:r>
              <a:rPr lang="es-AR" sz="3600" dirty="0">
                <a:ln w="0"/>
                <a:latin typeface="Arial" panose="020B0604020202020204" pitchFamily="34" charset="0"/>
                <a:cs typeface="Arial" panose="020B0604020202020204" pitchFamily="34" charset="0"/>
              </a:rPr>
              <a:t>Figura 1.1</a:t>
            </a:r>
          </a:p>
        </p:txBody>
      </p:sp>
      <p:sp>
        <p:nvSpPr>
          <p:cNvPr id="33" name="TextBox 32">
            <a:extLst>
              <a:ext uri="{FF2B5EF4-FFF2-40B4-BE49-F238E27FC236}">
                <a16:creationId xmlns:a16="http://schemas.microsoft.com/office/drawing/2014/main" id="{8D9C4683-58C9-F3AF-94EC-8B4A0CBF94B4}"/>
              </a:ext>
            </a:extLst>
          </p:cNvPr>
          <p:cNvSpPr txBox="1"/>
          <p:nvPr/>
        </p:nvSpPr>
        <p:spPr>
          <a:xfrm>
            <a:off x="1089481" y="25745821"/>
            <a:ext cx="13580993" cy="4339650"/>
          </a:xfrm>
          <a:prstGeom prst="rect">
            <a:avLst/>
          </a:prstGeom>
          <a:noFill/>
          <a:ln w="38100">
            <a:solidFill>
              <a:schemeClr val="tx1"/>
            </a:solidFill>
          </a:ln>
        </p:spPr>
        <p:txBody>
          <a:bodyPr wrap="square" rtlCol="0">
            <a:spAutoFit/>
          </a:bodyPr>
          <a:lstStyle/>
          <a:p>
            <a:pPr marL="342900" indent="-342900" algn="just">
              <a:lnSpc>
                <a:spcPct val="150000"/>
              </a:lnSpc>
              <a:buFont typeface="Arial" panose="020B0604020202020204" pitchFamily="34" charset="0"/>
              <a:buChar char="•"/>
            </a:pPr>
            <a:r>
              <a:rPr lang="es-AR" sz="2400" dirty="0">
                <a:latin typeface="Arial" panose="020B0604020202020204" pitchFamily="34" charset="0"/>
                <a:cs typeface="Arial" panose="020B0604020202020204" pitchFamily="34" charset="0"/>
              </a:rPr>
              <a:t>El primer paso para comprender de donde provienen las emisiones de dióxido de carbono fue crear una matriz de correlaciones entre nuestras variables para una visualización rápida y simple del problema</a:t>
            </a:r>
            <a:r>
              <a:rPr lang="es-ES" sz="2400" dirty="0">
                <a:latin typeface="Arial" panose="020B0604020202020204" pitchFamily="34" charset="0"/>
                <a:cs typeface="Arial" panose="020B0604020202020204" pitchFamily="34" charset="0"/>
              </a:rPr>
              <a:t>.</a:t>
            </a:r>
          </a:p>
          <a:p>
            <a:pPr marL="342900" indent="-342900" algn="just">
              <a:lnSpc>
                <a:spcPct val="150000"/>
              </a:lnSpc>
              <a:buFont typeface="Arial" panose="020B0604020202020204" pitchFamily="34" charset="0"/>
              <a:buChar char="•"/>
            </a:pPr>
            <a:r>
              <a:rPr lang="es-ES" sz="2400" dirty="0">
                <a:latin typeface="Arial" panose="020B0604020202020204" pitchFamily="34" charset="0"/>
                <a:cs typeface="Arial" panose="020B0604020202020204" pitchFamily="34" charset="0"/>
              </a:rPr>
              <a:t>En esta figura podemos ver como hay una alta correlación entre las variables que explican a nuestra variable dependiente CO2 emisiones. Especialmente en cuanto al tamaño del motor de Vehículo.</a:t>
            </a:r>
          </a:p>
          <a:p>
            <a:pPr marL="342900" indent="-342900" algn="just">
              <a:lnSpc>
                <a:spcPct val="150000"/>
              </a:lnSpc>
              <a:buFont typeface="Arial" panose="020B0604020202020204" pitchFamily="34" charset="0"/>
              <a:buChar char="•"/>
            </a:pPr>
            <a:r>
              <a:rPr lang="es-ES" sz="2400" dirty="0">
                <a:latin typeface="Arial" panose="020B0604020202020204" pitchFamily="34" charset="0"/>
                <a:cs typeface="Arial" panose="020B0604020202020204" pitchFamily="34" charset="0"/>
              </a:rPr>
              <a:t>Se presencia un alto grado de multicolinealidad entre nuestras variables.</a:t>
            </a:r>
          </a:p>
          <a:p>
            <a:pPr marL="342900" indent="-342900">
              <a:buFont typeface="Arial" panose="020B0604020202020204" pitchFamily="34" charset="0"/>
              <a:buChar char="•"/>
            </a:pPr>
            <a:endParaRPr lang="es-AR" sz="2400" dirty="0">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77E8B614-284C-47FC-A45D-02B6A645C4EF}"/>
              </a:ext>
            </a:extLst>
          </p:cNvPr>
          <p:cNvSpPr txBox="1"/>
          <p:nvPr/>
        </p:nvSpPr>
        <p:spPr>
          <a:xfrm>
            <a:off x="1121574" y="30408636"/>
            <a:ext cx="3009900" cy="646331"/>
          </a:xfrm>
          <a:prstGeom prst="rect">
            <a:avLst/>
          </a:prstGeom>
          <a:solidFill>
            <a:schemeClr val="bg2">
              <a:lumMod val="90000"/>
            </a:schemeClr>
          </a:solidFill>
          <a:ln w="57150">
            <a:solidFill>
              <a:schemeClr val="tx1"/>
            </a:solidFill>
          </a:ln>
        </p:spPr>
        <p:txBody>
          <a:bodyPr wrap="square" rtlCol="0">
            <a:spAutoFit/>
          </a:bodyPr>
          <a:lstStyle/>
          <a:p>
            <a:pPr algn="ctr"/>
            <a:r>
              <a:rPr lang="es-AR" sz="3600" dirty="0">
                <a:ln w="0"/>
                <a:latin typeface="Arial" panose="020B0604020202020204" pitchFamily="34" charset="0"/>
                <a:cs typeface="Arial" panose="020B0604020202020204" pitchFamily="34" charset="0"/>
              </a:rPr>
              <a:t>Figura 1.2</a:t>
            </a:r>
          </a:p>
        </p:txBody>
      </p:sp>
      <p:sp>
        <p:nvSpPr>
          <p:cNvPr id="35" name="TextBox 34">
            <a:extLst>
              <a:ext uri="{FF2B5EF4-FFF2-40B4-BE49-F238E27FC236}">
                <a16:creationId xmlns:a16="http://schemas.microsoft.com/office/drawing/2014/main" id="{DAB15FE1-7B97-C5F3-D388-B34300550128}"/>
              </a:ext>
            </a:extLst>
          </p:cNvPr>
          <p:cNvSpPr txBox="1"/>
          <p:nvPr/>
        </p:nvSpPr>
        <p:spPr>
          <a:xfrm>
            <a:off x="16199644" y="5611363"/>
            <a:ext cx="12933374" cy="3600986"/>
          </a:xfrm>
          <a:prstGeom prst="rect">
            <a:avLst/>
          </a:prstGeom>
          <a:noFill/>
          <a:ln w="38100">
            <a:solidFill>
              <a:schemeClr val="tx1"/>
            </a:solidFill>
          </a:ln>
        </p:spPr>
        <p:txBody>
          <a:bodyPr wrap="square" rtlCol="0">
            <a:spAutoFit/>
          </a:bodyPr>
          <a:lstStyle/>
          <a:p>
            <a:pPr>
              <a:lnSpc>
                <a:spcPct val="150000"/>
              </a:lnSpc>
            </a:pPr>
            <a:r>
              <a:rPr lang="es-AR" sz="2400" dirty="0">
                <a:latin typeface="Arial" panose="020B0604020202020204" pitchFamily="34" charset="0"/>
                <a:cs typeface="Arial" panose="020B0604020202020204" pitchFamily="34" charset="0"/>
              </a:rPr>
              <a:t>Figura 1.2</a:t>
            </a:r>
          </a:p>
          <a:p>
            <a:pPr marL="342900" indent="-342900">
              <a:lnSpc>
                <a:spcPct val="150000"/>
              </a:lnSpc>
              <a:buFont typeface="Arial" panose="020B0604020202020204" pitchFamily="34" charset="0"/>
              <a:buChar char="•"/>
            </a:pPr>
            <a:r>
              <a:rPr lang="en-US" sz="2400" dirty="0" err="1">
                <a:latin typeface="Arial" panose="020B0604020202020204" pitchFamily="34" charset="0"/>
                <a:cs typeface="Arial" panose="020B0604020202020204" pitchFamily="34" charset="0"/>
              </a:rPr>
              <a:t>Debido</a:t>
            </a:r>
            <a:r>
              <a:rPr lang="en-US" sz="2400" dirty="0">
                <a:latin typeface="Arial" panose="020B0604020202020204" pitchFamily="34" charset="0"/>
                <a:cs typeface="Arial" panose="020B0604020202020204" pitchFamily="34" charset="0"/>
              </a:rPr>
              <a:t> a </a:t>
            </a:r>
            <a:r>
              <a:rPr lang="en-US" sz="2400" dirty="0" err="1">
                <a:latin typeface="Arial" panose="020B0604020202020204" pitchFamily="34" charset="0"/>
                <a:cs typeface="Arial" panose="020B0604020202020204" pitchFamily="34" charset="0"/>
              </a:rPr>
              <a:t>alta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multicolinialidad</a:t>
            </a:r>
            <a:r>
              <a:rPr lang="en-US" sz="2400" dirty="0">
                <a:latin typeface="Arial" panose="020B0604020202020204" pitchFamily="34" charset="0"/>
                <a:cs typeface="Arial" panose="020B0604020202020204" pitchFamily="34" charset="0"/>
              </a:rPr>
              <a:t> se </a:t>
            </a:r>
            <a:r>
              <a:rPr lang="en-US" sz="2400" dirty="0" err="1">
                <a:latin typeface="Arial" panose="020B0604020202020204" pitchFamily="34" charset="0"/>
                <a:cs typeface="Arial" panose="020B0604020202020204" pitchFamily="34" charset="0"/>
              </a:rPr>
              <a:t>estimaron</a:t>
            </a:r>
            <a:r>
              <a:rPr lang="en-US" sz="2400" dirty="0">
                <a:latin typeface="Arial" panose="020B0604020202020204" pitchFamily="34" charset="0"/>
                <a:cs typeface="Arial" panose="020B0604020202020204" pitchFamily="34" charset="0"/>
              </a:rPr>
              <a:t> las </a:t>
            </a:r>
            <a:r>
              <a:rPr lang="en-US" sz="2400" dirty="0" err="1">
                <a:latin typeface="Arial" panose="020B0604020202020204" pitchFamily="34" charset="0"/>
                <a:cs typeface="Arial" panose="020B0604020202020204" pitchFamily="34" charset="0"/>
              </a:rPr>
              <a:t>emisiones</a:t>
            </a:r>
            <a:r>
              <a:rPr lang="en-US" sz="2400" dirty="0">
                <a:latin typeface="Arial" panose="020B0604020202020204" pitchFamily="34" charset="0"/>
                <a:cs typeface="Arial" panose="020B0604020202020204" pitchFamily="34" charset="0"/>
              </a:rPr>
              <a:t> de </a:t>
            </a:r>
            <a:r>
              <a:rPr lang="en-US" sz="2400" dirty="0" err="1">
                <a:latin typeface="Arial" panose="020B0604020202020204" pitchFamily="34" charset="0"/>
                <a:cs typeface="Arial" panose="020B0604020202020204" pitchFamily="34" charset="0"/>
              </a:rPr>
              <a:t>carbono</a:t>
            </a:r>
            <a:r>
              <a:rPr lang="en-US" sz="2400" dirty="0">
                <a:latin typeface="Arial" panose="020B0604020202020204" pitchFamily="34" charset="0"/>
                <a:cs typeface="Arial" panose="020B0604020202020204" pitchFamily="34" charset="0"/>
              </a:rPr>
              <a:t> unicamente </a:t>
            </a:r>
            <a:r>
              <a:rPr lang="en-US" sz="2400" dirty="0" err="1">
                <a:latin typeface="Arial" panose="020B0604020202020204" pitchFamily="34" charset="0"/>
                <a:cs typeface="Arial" panose="020B0604020202020204" pitchFamily="34" charset="0"/>
              </a:rPr>
              <a:t>en</a:t>
            </a:r>
            <a:r>
              <a:rPr lang="en-US" sz="2400" dirty="0">
                <a:latin typeface="Arial" panose="020B0604020202020204" pitchFamily="34" charset="0"/>
                <a:cs typeface="Arial" panose="020B0604020202020204" pitchFamily="34" charset="0"/>
              </a:rPr>
              <a:t> base a </a:t>
            </a:r>
            <a:r>
              <a:rPr lang="en-US" sz="2400" dirty="0" err="1">
                <a:latin typeface="Arial" panose="020B0604020202020204" pitchFamily="34" charset="0"/>
                <a:cs typeface="Arial" panose="020B0604020202020204" pitchFamily="34" charset="0"/>
              </a:rPr>
              <a:t>el</a:t>
            </a:r>
            <a:r>
              <a:rPr lang="en-US" sz="2400" dirty="0">
                <a:latin typeface="Arial" panose="020B0604020202020204" pitchFamily="34" charset="0"/>
                <a:cs typeface="Arial" panose="020B0604020202020204" pitchFamily="34" charset="0"/>
              </a:rPr>
              <a:t> volume del motor (</a:t>
            </a:r>
            <a:r>
              <a:rPr lang="en-US" sz="2400" dirty="0" err="1">
                <a:latin typeface="Arial" panose="020B0604020202020204" pitchFamily="34" charset="0"/>
                <a:cs typeface="Arial" panose="020B0604020202020204" pitchFamily="34" charset="0"/>
              </a:rPr>
              <a:t>en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litros</a:t>
            </a:r>
            <a:r>
              <a:rPr lang="en-US" sz="24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R^2 de 0.67 un 67% de la </a:t>
            </a:r>
            <a:r>
              <a:rPr lang="en-US" sz="2400" dirty="0" err="1">
                <a:latin typeface="Arial" panose="020B0604020202020204" pitchFamily="34" charset="0"/>
                <a:cs typeface="Arial" panose="020B0604020202020204" pitchFamily="34" charset="0"/>
              </a:rPr>
              <a:t>variabilidad</a:t>
            </a:r>
            <a:r>
              <a:rPr lang="en-US" sz="2400" dirty="0">
                <a:latin typeface="Arial" panose="020B0604020202020204" pitchFamily="34" charset="0"/>
                <a:cs typeface="Arial" panose="020B0604020202020204" pitchFamily="34" charset="0"/>
              </a:rPr>
              <a:t> de Y </a:t>
            </a:r>
            <a:r>
              <a:rPr lang="en-US" sz="2400" dirty="0" err="1">
                <a:latin typeface="Arial" panose="020B0604020202020204" pitchFamily="34" charset="0"/>
                <a:cs typeface="Arial" panose="020B0604020202020204" pitchFamily="34" charset="0"/>
              </a:rPr>
              <a:t>esta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explicada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por</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el</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tama</a:t>
            </a:r>
            <a:r>
              <a:rPr lang="es-AR" sz="2400" dirty="0" err="1">
                <a:latin typeface="Arial" panose="020B0604020202020204" pitchFamily="34" charset="0"/>
                <a:cs typeface="Arial" panose="020B0604020202020204" pitchFamily="34" charset="0"/>
              </a:rPr>
              <a:t>ño</a:t>
            </a:r>
            <a:r>
              <a:rPr lang="es-AR" sz="2400" dirty="0">
                <a:latin typeface="Arial" panose="020B0604020202020204" pitchFamily="34" charset="0"/>
                <a:cs typeface="Arial" panose="020B0604020202020204" pitchFamily="34" charset="0"/>
              </a:rPr>
              <a:t> del motor indicando alto componente lineal</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s-ES" sz="2400" dirty="0">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379F33BA-2D06-1634-098B-7FB1D08935C8}"/>
              </a:ext>
            </a:extLst>
          </p:cNvPr>
          <p:cNvSpPr txBox="1"/>
          <p:nvPr/>
        </p:nvSpPr>
        <p:spPr>
          <a:xfrm>
            <a:off x="16199644" y="10221274"/>
            <a:ext cx="3009900" cy="646331"/>
          </a:xfrm>
          <a:prstGeom prst="rect">
            <a:avLst/>
          </a:prstGeom>
          <a:solidFill>
            <a:schemeClr val="bg2">
              <a:lumMod val="90000"/>
            </a:schemeClr>
          </a:solidFill>
          <a:ln w="57150">
            <a:solidFill>
              <a:schemeClr val="tx1"/>
            </a:solidFill>
          </a:ln>
        </p:spPr>
        <p:txBody>
          <a:bodyPr wrap="square" rtlCol="0">
            <a:spAutoFit/>
          </a:bodyPr>
          <a:lstStyle/>
          <a:p>
            <a:pPr algn="ctr"/>
            <a:r>
              <a:rPr lang="es-AR" sz="3600" dirty="0">
                <a:ln w="0"/>
                <a:latin typeface="Arial" panose="020B0604020202020204" pitchFamily="34" charset="0"/>
                <a:cs typeface="Arial" panose="020B0604020202020204" pitchFamily="34" charset="0"/>
              </a:rPr>
              <a:t>Figura 1.3</a:t>
            </a:r>
          </a:p>
        </p:txBody>
      </p:sp>
      <p:sp>
        <p:nvSpPr>
          <p:cNvPr id="37" name="TextBox 36">
            <a:extLst>
              <a:ext uri="{FF2B5EF4-FFF2-40B4-BE49-F238E27FC236}">
                <a16:creationId xmlns:a16="http://schemas.microsoft.com/office/drawing/2014/main" id="{2459ADEA-6195-75CB-CA5A-C1B0F3AD2C32}"/>
              </a:ext>
            </a:extLst>
          </p:cNvPr>
          <p:cNvSpPr txBox="1"/>
          <p:nvPr/>
        </p:nvSpPr>
        <p:spPr>
          <a:xfrm>
            <a:off x="17156096" y="32699720"/>
            <a:ext cx="13195332" cy="2793842"/>
          </a:xfrm>
          <a:prstGeom prst="rect">
            <a:avLst/>
          </a:prstGeom>
          <a:noFill/>
          <a:ln w="38100">
            <a:solidFill>
              <a:schemeClr val="tx1"/>
            </a:solidFill>
          </a:ln>
        </p:spPr>
        <p:txBody>
          <a:bodyPr wrap="square" rtlCol="0">
            <a:spAutoFit/>
          </a:bodyPr>
          <a:lstStyle/>
          <a:p>
            <a:pPr marL="342900" indent="-342900">
              <a:lnSpc>
                <a:spcPct val="150000"/>
              </a:lnSpc>
              <a:buFont typeface="Arial" panose="020B0604020202020204" pitchFamily="34" charset="0"/>
              <a:buChar char="•"/>
            </a:pPr>
            <a:r>
              <a:rPr lang="es-AR" sz="2400" dirty="0">
                <a:latin typeface="Arial" panose="020B0604020202020204" pitchFamily="34" charset="0"/>
                <a:cs typeface="Arial" panose="020B0604020202020204" pitchFamily="34" charset="0"/>
              </a:rPr>
              <a:t>A destacar que la clase de Vehículo que mas emisiones emite es uno de dos plazas. No fue lo esperado</a:t>
            </a:r>
          </a:p>
          <a:p>
            <a:pPr marL="342900" indent="-342900">
              <a:lnSpc>
                <a:spcPct val="150000"/>
              </a:lnSpc>
              <a:buFont typeface="Arial" panose="020B0604020202020204" pitchFamily="34" charset="0"/>
              <a:buChar char="•"/>
            </a:pPr>
            <a:r>
              <a:rPr lang="es-AR" sz="2400" dirty="0">
                <a:latin typeface="Arial" panose="020B0604020202020204" pitchFamily="34" charset="0"/>
                <a:cs typeface="Arial" panose="020B0604020202020204" pitchFamily="34" charset="0"/>
              </a:rPr>
              <a:t>El tamaño del vehículo no correlaciona con las emisiones de carbono del vehículo.</a:t>
            </a:r>
          </a:p>
          <a:p>
            <a:pPr marL="342900" indent="-342900">
              <a:lnSpc>
                <a:spcPct val="150000"/>
              </a:lnSpc>
              <a:buFont typeface="Arial" panose="020B0604020202020204" pitchFamily="34" charset="0"/>
              <a:buChar char="•"/>
            </a:pPr>
            <a:r>
              <a:rPr lang="es-AR" sz="2400" dirty="0">
                <a:latin typeface="Arial" panose="020B0604020202020204" pitchFamily="34" charset="0"/>
                <a:cs typeface="Arial" panose="020B0604020202020204" pitchFamily="34" charset="0"/>
              </a:rPr>
              <a:t>Un vehículo de 2 plazas emite un %65 de emisiones adicionales con respecto a un vehículo rural pequeño, traduciéndose en 861 kilos de dióxido de carbono adicional en la atmosfera.</a:t>
            </a:r>
            <a:endParaRPr lang="es-ES" sz="2400" dirty="0">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4125FCD4-2E8A-FE48-65A3-0A2AECD0BE86}"/>
              </a:ext>
            </a:extLst>
          </p:cNvPr>
          <p:cNvSpPr txBox="1"/>
          <p:nvPr/>
        </p:nvSpPr>
        <p:spPr>
          <a:xfrm>
            <a:off x="17156096" y="36658706"/>
            <a:ext cx="12407486" cy="3347840"/>
          </a:xfrm>
          <a:prstGeom prst="rect">
            <a:avLst/>
          </a:prstGeom>
          <a:noFill/>
          <a:ln w="38100">
            <a:solidFill>
              <a:schemeClr val="tx1"/>
            </a:solidFill>
          </a:ln>
        </p:spPr>
        <p:txBody>
          <a:bodyPr wrap="square" rtlCol="0">
            <a:spAutoFit/>
          </a:bodyPr>
          <a:lstStyle/>
          <a:p>
            <a:pPr algn="just">
              <a:lnSpc>
                <a:spcPct val="150000"/>
              </a:lnSpc>
            </a:pPr>
            <a:r>
              <a:rPr lang="es-AR" sz="2400" dirty="0">
                <a:latin typeface="Arial" panose="020B0604020202020204" pitchFamily="34" charset="0"/>
                <a:cs typeface="Arial" panose="020B0604020202020204" pitchFamily="34" charset="0"/>
              </a:rPr>
              <a:t>	Para concluir podemos notar que la incidencia de la elección de un vehículo sobre otro tiene un alto impacto en las emisiones de carbono emitidas a la atmosfera siendo sus principales responsables el tamaño del motor y su cantidad de cilindros empleados. Ahora deberia los estados intentar regular el mercado de vehículos para que las personas se inclines hacia alternativas mas sustentables y ecológicas?, mediante incentivos u impuestos?</a:t>
            </a:r>
            <a:endParaRPr lang="es-ES" sz="24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34BB550A-533C-8016-C714-09107A8F4C75}"/>
              </a:ext>
            </a:extLst>
          </p:cNvPr>
          <p:cNvSpPr txBox="1"/>
          <p:nvPr/>
        </p:nvSpPr>
        <p:spPr>
          <a:xfrm>
            <a:off x="17156096" y="35747776"/>
            <a:ext cx="3009900" cy="646331"/>
          </a:xfrm>
          <a:prstGeom prst="rect">
            <a:avLst/>
          </a:prstGeom>
          <a:solidFill>
            <a:schemeClr val="bg2">
              <a:lumMod val="90000"/>
            </a:schemeClr>
          </a:solidFill>
          <a:ln w="57150">
            <a:solidFill>
              <a:schemeClr val="tx1"/>
            </a:solidFill>
          </a:ln>
        </p:spPr>
        <p:txBody>
          <a:bodyPr wrap="square" rtlCol="0">
            <a:spAutoFit/>
          </a:bodyPr>
          <a:lstStyle/>
          <a:p>
            <a:pPr algn="ctr"/>
            <a:r>
              <a:rPr lang="es-AR" sz="3600" dirty="0">
                <a:ln w="0"/>
                <a:latin typeface="Arial" panose="020B0604020202020204" pitchFamily="34" charset="0"/>
                <a:cs typeface="Arial" panose="020B0604020202020204" pitchFamily="34" charset="0"/>
              </a:rPr>
              <a:t>Conclusión</a:t>
            </a:r>
          </a:p>
        </p:txBody>
      </p:sp>
      <p:sp>
        <p:nvSpPr>
          <p:cNvPr id="40" name="TextBox 39">
            <a:extLst>
              <a:ext uri="{FF2B5EF4-FFF2-40B4-BE49-F238E27FC236}">
                <a16:creationId xmlns:a16="http://schemas.microsoft.com/office/drawing/2014/main" id="{B1A83E5B-46EC-8DEA-B4AE-A30401FBDB1D}"/>
              </a:ext>
            </a:extLst>
          </p:cNvPr>
          <p:cNvSpPr txBox="1"/>
          <p:nvPr/>
        </p:nvSpPr>
        <p:spPr>
          <a:xfrm>
            <a:off x="17175181" y="41171690"/>
            <a:ext cx="13195332" cy="923330"/>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Referencias</a:t>
            </a:r>
            <a:r>
              <a:rPr lang="en-US" dirty="0">
                <a:latin typeface="Arial" panose="020B0604020202020204" pitchFamily="34" charset="0"/>
                <a:cs typeface="Arial" panose="020B0604020202020204" pitchFamily="34" charset="0"/>
              </a:rPr>
              <a:t>:</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Data set </a:t>
            </a:r>
            <a:r>
              <a:rPr lang="en-US" dirty="0" err="1">
                <a:latin typeface="Arial" panose="020B0604020202020204" pitchFamily="34" charset="0"/>
                <a:cs typeface="Arial" panose="020B0604020202020204" pitchFamily="34" charset="0"/>
              </a:rPr>
              <a:t>utilizado:https</a:t>
            </a:r>
            <a:r>
              <a:rPr lang="en-US" dirty="0">
                <a:latin typeface="Arial" panose="020B0604020202020204" pitchFamily="34" charset="0"/>
                <a:cs typeface="Arial" panose="020B0604020202020204" pitchFamily="34" charset="0"/>
              </a:rPr>
              <a:t>://open.canada.ca/data/</a:t>
            </a:r>
            <a:r>
              <a:rPr lang="en-US" dirty="0" err="1">
                <a:latin typeface="Arial" panose="020B0604020202020204" pitchFamily="34" charset="0"/>
                <a:cs typeface="Arial" panose="020B0604020202020204" pitchFamily="34" charset="0"/>
              </a:rPr>
              <a:t>en</a:t>
            </a:r>
            <a:r>
              <a:rPr lang="en-US" dirty="0">
                <a:latin typeface="Arial" panose="020B0604020202020204" pitchFamily="34" charset="0"/>
                <a:cs typeface="Arial" panose="020B0604020202020204" pitchFamily="34" charset="0"/>
              </a:rPr>
              <a:t>/dataset/98f1a129-f628-4ce4-b24d-6f16bf24dd64/resource/87fc1b5e-fafc-4d44-ac52-66656fc2a245?inner_span=True</a:t>
            </a:r>
            <a:endParaRPr lang="es-ES" dirty="0">
              <a:latin typeface="Arial" panose="020B0604020202020204" pitchFamily="34" charset="0"/>
              <a:cs typeface="Arial" panose="020B0604020202020204" pitchFamily="34" charset="0"/>
            </a:endParaRPr>
          </a:p>
        </p:txBody>
      </p:sp>
      <p:sp>
        <p:nvSpPr>
          <p:cNvPr id="41" name="Footer Placeholder 40">
            <a:extLst>
              <a:ext uri="{FF2B5EF4-FFF2-40B4-BE49-F238E27FC236}">
                <a16:creationId xmlns:a16="http://schemas.microsoft.com/office/drawing/2014/main" id="{247406BC-6508-0DE3-024F-4AA5EEFABED7}"/>
              </a:ext>
            </a:extLst>
          </p:cNvPr>
          <p:cNvSpPr>
            <a:spLocks noGrp="1"/>
          </p:cNvSpPr>
          <p:nvPr>
            <p:ph type="ftr" sz="quarter" idx="11"/>
          </p:nvPr>
        </p:nvSpPr>
        <p:spPr>
          <a:xfrm>
            <a:off x="9965223" y="41685077"/>
            <a:ext cx="10934760" cy="2300034"/>
          </a:xfrm>
        </p:spPr>
        <p:txBody>
          <a:bodyPr/>
          <a:lstStyle/>
          <a:p>
            <a:r>
              <a:rPr lang="it-IT" dirty="0"/>
              <a:t>Santiago Martelli: Introduccion a data science</a:t>
            </a:r>
            <a:endParaRPr lang="es-ES" dirty="0"/>
          </a:p>
        </p:txBody>
      </p:sp>
    </p:spTree>
    <p:extLst>
      <p:ext uri="{BB962C8B-B14F-4D97-AF65-F5344CB8AC3E}">
        <p14:creationId xmlns:p14="http://schemas.microsoft.com/office/powerpoint/2010/main" val="18592054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6F3E0554E2BA845893B172CADD05072" ma:contentTypeVersion="4" ma:contentTypeDescription="Create a new document." ma:contentTypeScope="" ma:versionID="739f512eafdcf1087fa8c451545fd45c">
  <xsd:schema xmlns:xsd="http://www.w3.org/2001/XMLSchema" xmlns:xs="http://www.w3.org/2001/XMLSchema" xmlns:p="http://schemas.microsoft.com/office/2006/metadata/properties" xmlns:ns3="16d24849-ee41-4cd6-a1b4-75d01253c27d" targetNamespace="http://schemas.microsoft.com/office/2006/metadata/properties" ma:root="true" ma:fieldsID="6c2f16726247cae8f55b4ae53ee37c51" ns3:_="">
    <xsd:import namespace="16d24849-ee41-4cd6-a1b4-75d01253c27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d24849-ee41-4cd6-a1b4-75d01253c2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AB43C69-6F32-4F32-B104-80A4D935510B}">
  <ds:schemaRefs>
    <ds:schemaRef ds:uri="http://schemas.microsoft.com/sharepoint/v3/contenttype/forms"/>
  </ds:schemaRefs>
</ds:datastoreItem>
</file>

<file path=customXml/itemProps2.xml><?xml version="1.0" encoding="utf-8"?>
<ds:datastoreItem xmlns:ds="http://schemas.openxmlformats.org/officeDocument/2006/customXml" ds:itemID="{E5BE8FD8-621E-4BFA-8998-4E42B9263A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6d24849-ee41-4cd6-a1b4-75d01253c2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D8BD7F-B58E-45AD-B228-CAE4B2079B81}">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16d24849-ee41-4cd6-a1b4-75d01253c27d"/>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258</TotalTime>
  <Words>518</Words>
  <Application>Microsoft Office PowerPoint</Application>
  <PresentationFormat>Custom</PresentationFormat>
  <Paragraphs>23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Santiago Martelli</dc:creator>
  <cp:lastModifiedBy>Santiago Martelli</cp:lastModifiedBy>
  <cp:revision>1</cp:revision>
  <cp:lastPrinted>2023-04-25T17:10:13Z</cp:lastPrinted>
  <dcterms:created xsi:type="dcterms:W3CDTF">2023-04-25T12:51:23Z</dcterms:created>
  <dcterms:modified xsi:type="dcterms:W3CDTF">2023-04-25T17:11:12Z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0x01010046F3E0554E2BA845893B172CADD05072</vt:lpwstr>
  </property>
</Properties>
</file>