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24000"/>
            <a:ext cx="8361229" cy="2098226"/>
          </a:xfrm>
        </p:spPr>
        <p:txBody>
          <a:bodyPr/>
          <a:lstStyle/>
          <a:p>
            <a:r>
              <a:rPr lang="en-US" dirty="0"/>
              <a:t>The escape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Anish Narkhede (012417769)</a:t>
            </a:r>
          </a:p>
          <a:p>
            <a:r>
              <a:rPr lang="en-US" dirty="0"/>
              <a:t>Neeraj Kulkarni (012413739)</a:t>
            </a:r>
          </a:p>
        </p:txBody>
      </p:sp>
    </p:spTree>
    <p:extLst>
      <p:ext uri="{BB962C8B-B14F-4D97-AF65-F5344CB8AC3E}">
        <p14:creationId xmlns:p14="http://schemas.microsoft.com/office/powerpoint/2010/main" val="4557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Given a set of </a:t>
            </a:r>
            <a:r>
              <a:rPr lang="en-US" sz="3200" i="1" dirty="0"/>
              <a:t>m</a:t>
            </a:r>
            <a:r>
              <a:rPr lang="en-US" sz="3200" dirty="0"/>
              <a:t> sources in a 2-dimensional grid, determine if it is possible to connect all sources to m points on the grid boundary using a set of vertex-disjoint paths starting from source vertices .</a:t>
            </a:r>
          </a:p>
        </p:txBody>
      </p:sp>
    </p:spTree>
    <p:extLst>
      <p:ext uri="{BB962C8B-B14F-4D97-AF65-F5344CB8AC3E}">
        <p14:creationId xmlns:p14="http://schemas.microsoft.com/office/powerpoint/2010/main" val="7236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4" y="1833497"/>
            <a:ext cx="2984500" cy="2743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73" y="1833497"/>
            <a:ext cx="28956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460" y="5047989"/>
            <a:ext cx="824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if it is possible to connect each of the starting vertices to any of the boundary vertex</a:t>
            </a:r>
          </a:p>
        </p:txBody>
      </p:sp>
    </p:spTree>
    <p:extLst>
      <p:ext uri="{BB962C8B-B14F-4D97-AF65-F5344CB8AC3E}">
        <p14:creationId xmlns:p14="http://schemas.microsoft.com/office/powerpoint/2010/main" val="8032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 title="Side bar">
            <a:extLst>
              <a:ext uri="{FF2B5EF4-FFF2-40B4-BE49-F238E27FC236}">
                <a16:creationId xmlns:a16="http://schemas.microsoft.com/office/drawing/2014/main" id="{B9F89C22-0475-4427-B7C8-0269AD40E3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C3B9B-B6E4-48D0-829C-9BA2BA76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0" y="3179339"/>
            <a:ext cx="8468751" cy="2992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072662"/>
          </a:xfrm>
        </p:spPr>
        <p:txBody>
          <a:bodyPr>
            <a:normAutofit/>
          </a:bodyPr>
          <a:lstStyle/>
          <a:p>
            <a:r>
              <a:rPr lang="en-US" dirty="0"/>
              <a:t>Vertex-disjoint Paths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1758462"/>
            <a:ext cx="10690343" cy="1209821"/>
          </a:xfrm>
        </p:spPr>
        <p:txBody>
          <a:bodyPr>
            <a:normAutofit/>
          </a:bodyPr>
          <a:lstStyle/>
          <a:p>
            <a:r>
              <a:rPr lang="en-US" sz="1800" dirty="0"/>
              <a:t>Two paths from vertex u to vertex v are said to be internally disjoint / vertex disjoint if they do not contain any common internal vertex in them. </a:t>
            </a:r>
          </a:p>
        </p:txBody>
      </p:sp>
    </p:spTree>
    <p:extLst>
      <p:ext uri="{BB962C8B-B14F-4D97-AF65-F5344CB8AC3E}">
        <p14:creationId xmlns:p14="http://schemas.microsoft.com/office/powerpoint/2010/main" val="10632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52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Converting Escape problem to Single Source – Single Sink Maximum flow path.</a:t>
            </a:r>
          </a:p>
          <a:p>
            <a:pPr lvl="1"/>
            <a:r>
              <a:rPr lang="en-US" dirty="0"/>
              <a:t>Add two artificial vertices : source and sink.</a:t>
            </a:r>
          </a:p>
          <a:p>
            <a:r>
              <a:rPr lang="en-US" sz="2400" dirty="0"/>
              <a:t>Converting simple undirected graph G into directed graph for vertex disjoint paths G’ and applying max-flow algorithm</a:t>
            </a:r>
          </a:p>
          <a:p>
            <a:pPr lvl="1"/>
            <a:r>
              <a:rPr lang="en-US" dirty="0"/>
              <a:t>For each vertex u in the set of starting vertices for escape problem, add an edge from s to u</a:t>
            </a:r>
            <a:r>
              <a:rPr lang="en-US" baseline="-25000" dirty="0"/>
              <a:t>in</a:t>
            </a:r>
            <a:r>
              <a:rPr lang="en-US" dirty="0"/>
              <a:t> with unit capacity of 1. </a:t>
            </a:r>
          </a:p>
          <a:p>
            <a:pPr lvl="1" fontAlgn="base"/>
            <a:r>
              <a:rPr lang="en-US" dirty="0"/>
              <a:t>Split each vertex v in the graph into two vertices: v</a:t>
            </a:r>
            <a:r>
              <a:rPr lang="en-US" baseline="-25000" dirty="0"/>
              <a:t>in</a:t>
            </a:r>
            <a:r>
              <a:rPr lang="en-US" dirty="0"/>
              <a:t> and v</a:t>
            </a:r>
            <a:r>
              <a:rPr lang="en-US" baseline="-25000" dirty="0"/>
              <a:t>out</a:t>
            </a:r>
            <a:r>
              <a:rPr lang="en-US" dirty="0"/>
              <a:t> (except source s &amp; sink t)</a:t>
            </a:r>
          </a:p>
          <a:p>
            <a:pPr lvl="1" fontAlgn="base"/>
            <a:r>
              <a:rPr lang="en-US" dirty="0"/>
              <a:t>For each vertex v, add an edge of unit capacity of 1 from v</a:t>
            </a:r>
            <a:r>
              <a:rPr lang="en-US" baseline="-25000" dirty="0"/>
              <a:t>in</a:t>
            </a:r>
            <a:r>
              <a:rPr lang="en-US" dirty="0"/>
              <a:t> to v</a:t>
            </a:r>
            <a:r>
              <a:rPr lang="en-US" baseline="-25000" dirty="0"/>
              <a:t>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BD6-0CA4-44BC-BE83-0E4F76C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9D6-4F4C-4920-8DB4-BD95D9E7B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9063"/>
            <a:ext cx="9601200" cy="3581400"/>
          </a:xfrm>
        </p:spPr>
        <p:txBody>
          <a:bodyPr/>
          <a:lstStyle/>
          <a:p>
            <a:pPr lvl="1" fontAlgn="base"/>
            <a:r>
              <a:rPr lang="en-US" dirty="0"/>
              <a:t>Replace each edge (u, v) in the original graph with edges from u</a:t>
            </a:r>
            <a:r>
              <a:rPr lang="en-US" baseline="-25000" dirty="0"/>
              <a:t>out</a:t>
            </a:r>
            <a:r>
              <a:rPr lang="en-US" dirty="0"/>
              <a:t> to v</a:t>
            </a:r>
            <a:r>
              <a:rPr lang="en-US" baseline="-25000" dirty="0"/>
              <a:t>in</a:t>
            </a:r>
            <a:r>
              <a:rPr lang="en-US" dirty="0"/>
              <a:t> and from v</a:t>
            </a:r>
            <a:r>
              <a:rPr lang="en-US" baseline="-25000" dirty="0"/>
              <a:t>out</a:t>
            </a:r>
            <a:r>
              <a:rPr lang="en-US" dirty="0"/>
              <a:t> and v</a:t>
            </a:r>
            <a:r>
              <a:rPr lang="en-US" baseline="-25000" dirty="0"/>
              <a:t>out  </a:t>
            </a:r>
            <a:r>
              <a:rPr lang="en-US" dirty="0"/>
              <a:t>of capacity 1.</a:t>
            </a:r>
          </a:p>
          <a:p>
            <a:pPr lvl="1" fontAlgn="base"/>
            <a:r>
              <a:rPr lang="en-US" dirty="0"/>
              <a:t>For each of the grid boundary vertices v, add an edge from v</a:t>
            </a:r>
            <a:r>
              <a:rPr lang="en-US" baseline="-25000" dirty="0"/>
              <a:t>out</a:t>
            </a:r>
            <a:r>
              <a:rPr lang="en-US" dirty="0"/>
              <a:t> to t with unit capacity of 1.</a:t>
            </a:r>
          </a:p>
          <a:p>
            <a:pPr lvl="1" fontAlgn="base"/>
            <a:r>
              <a:rPr lang="en-US" dirty="0"/>
              <a:t>Maximum flow from s-t is calculated using Edmonds-Karp Algorithm. </a:t>
            </a:r>
          </a:p>
          <a:p>
            <a:pPr lvl="1" fontAlgn="base"/>
            <a:r>
              <a:rPr lang="en-US" dirty="0"/>
              <a:t>s-t max-flow gives the maximum number of s-t vertex disjoint paths </a:t>
            </a:r>
          </a:p>
          <a:p>
            <a:r>
              <a:rPr lang="en-US" dirty="0"/>
              <a:t>If Maximum s-t flow  = |V’|, where V’ is set of vertices in the certifier set, </a:t>
            </a:r>
          </a:p>
          <a:p>
            <a:pPr lvl="1"/>
            <a:r>
              <a:rPr lang="en-US" dirty="0"/>
              <a:t>Then all the vertices in the V’ can reach boundary vertices in the grid using vertex disjoint paths. </a:t>
            </a:r>
          </a:p>
        </p:txBody>
      </p:sp>
    </p:spTree>
    <p:extLst>
      <p:ext uri="{BB962C8B-B14F-4D97-AF65-F5344CB8AC3E}">
        <p14:creationId xmlns:p14="http://schemas.microsoft.com/office/powerpoint/2010/main" val="25381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of splitting vertex V into two vertices v</a:t>
                </a:r>
                <a:r>
                  <a:rPr lang="en-US" baseline="-25000" dirty="0"/>
                  <a:t>in  </a:t>
                </a:r>
                <a:r>
                  <a:rPr lang="en-US" dirty="0"/>
                  <a:t>and v</a:t>
                </a:r>
                <a:r>
                  <a:rPr lang="en-US" baseline="-25000" dirty="0"/>
                  <a:t>out  </a:t>
                </a:r>
                <a:r>
                  <a:rPr lang="en-US" dirty="0"/>
                  <a:t>is O(V).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= 2 .|V|</a:t>
                </a:r>
              </a:p>
              <a:p>
                <a:r>
                  <a:rPr lang="en-US" dirty="0"/>
                  <a:t>Cost of adding extra edges is |V| which is addition of edges between v</a:t>
                </a:r>
                <a:r>
                  <a:rPr lang="en-US" baseline="-25000" dirty="0"/>
                  <a:t>in  </a:t>
                </a:r>
                <a:r>
                  <a:rPr lang="en-US" dirty="0"/>
                  <a:t>and v</a:t>
                </a:r>
                <a:r>
                  <a:rPr lang="en-US" baseline="-25000" dirty="0"/>
                  <a:t>out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= |E| + |V|</a:t>
                </a:r>
                <a:endParaRPr lang="en-US" baseline="-25000" dirty="0"/>
              </a:p>
              <a:p>
                <a:r>
                  <a:rPr lang="en-US" dirty="0"/>
                  <a:t>Cost of implementing Edmonds-Karp algorithm for maximum-flow =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aseline="-25000" dirty="0"/>
              </a:p>
              <a:p>
                <a:pPr lvl="1"/>
                <a:endParaRPr lang="en-US" baseline="-25000" dirty="0"/>
              </a:p>
              <a:p>
                <a:pPr marL="530352" lvl="1" indent="0">
                  <a:buNone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131" y="3069021"/>
            <a:ext cx="5207876" cy="1099645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0064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186</TotalTime>
  <Words>267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The escape problem</vt:lpstr>
      <vt:lpstr>Problem Statement </vt:lpstr>
      <vt:lpstr>Escape Problem</vt:lpstr>
      <vt:lpstr>Vertex-disjoint Paths</vt:lpstr>
      <vt:lpstr>Implementation </vt:lpstr>
      <vt:lpstr>Implementation (contd..)</vt:lpstr>
      <vt:lpstr>Analysis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escape problem</dc:title>
  <dc:creator>Anish Narkhede</dc:creator>
  <cp:lastModifiedBy>Neeraj Kulkarni</cp:lastModifiedBy>
  <cp:revision>11</cp:revision>
  <dcterms:created xsi:type="dcterms:W3CDTF">2017-11-28T04:56:50Z</dcterms:created>
  <dcterms:modified xsi:type="dcterms:W3CDTF">2017-11-28T10:10:52Z</dcterms:modified>
</cp:coreProperties>
</file>