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AD4C-FE94-406E-9F2E-4F8FC0E4EA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480-C15D-4331-BB32-A0F8E337E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deal with Factors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the plot: </a:t>
            </a:r>
            <a:r>
              <a:rPr lang="en-US" dirty="0" err="1" smtClean="0"/>
              <a:t>fct_reorder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relig_summary</a:t>
            </a:r>
            <a:r>
              <a:rPr lang="en-US" sz="2800" dirty="0"/>
              <a:t> </a:t>
            </a:r>
            <a:r>
              <a:rPr lang="en-US" sz="2800" dirty="0" smtClean="0"/>
              <a:t>%&gt;%</a:t>
            </a:r>
          </a:p>
          <a:p>
            <a:pPr marL="0" indent="0">
              <a:buNone/>
            </a:pPr>
            <a:r>
              <a:rPr lang="en-US" sz="2800" dirty="0" smtClean="0"/>
              <a:t>	mutate(</a:t>
            </a:r>
            <a:r>
              <a:rPr lang="en-US" sz="2800" dirty="0" err="1" smtClean="0"/>
              <a:t>relig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 err="1"/>
              <a:t>fct_reorder</a:t>
            </a:r>
            <a:r>
              <a:rPr lang="en-US" sz="2800" dirty="0"/>
              <a:t>(</a:t>
            </a:r>
            <a:r>
              <a:rPr lang="en-US" sz="2800" dirty="0" err="1"/>
              <a:t>relig</a:t>
            </a:r>
            <a:r>
              <a:rPr lang="en-US" sz="2800" dirty="0"/>
              <a:t>, </a:t>
            </a:r>
            <a:r>
              <a:rPr lang="en-US" sz="2800" dirty="0" err="1"/>
              <a:t>tvhours</a:t>
            </a:r>
            <a:r>
              <a:rPr lang="en-US" sz="2800" dirty="0"/>
              <a:t>)) </a:t>
            </a:r>
            <a:r>
              <a:rPr lang="en-US" sz="2800" dirty="0" smtClean="0"/>
              <a:t>%&gt;%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</a:t>
            </a:r>
            <a:r>
              <a:rPr lang="en-US" sz="2800" dirty="0" err="1" smtClean="0"/>
              <a:t>tvhours</a:t>
            </a:r>
            <a:r>
              <a:rPr lang="en-US" sz="2800" dirty="0"/>
              <a:t>, </a:t>
            </a:r>
            <a:r>
              <a:rPr lang="en-US" sz="2800" dirty="0" err="1"/>
              <a:t>relig</a:t>
            </a:r>
            <a:r>
              <a:rPr lang="en-US" sz="2800" dirty="0"/>
              <a:t>)) +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geom_point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66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7" y="1600200"/>
            <a:ext cx="73332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7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Factors are used to represent categorical data. 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Factors are stored as integers, and have labels associated with these unique integers. </a:t>
            </a:r>
          </a:p>
          <a:p>
            <a:endParaRPr lang="en-US" dirty="0" smtClean="0"/>
          </a:p>
          <a:p>
            <a:r>
              <a:rPr lang="en-US" dirty="0" smtClean="0"/>
              <a:t>They look like strings but be careful when treating them like strings.</a:t>
            </a:r>
          </a:p>
          <a:p>
            <a:endParaRPr lang="en-US" dirty="0" smtClean="0"/>
          </a:p>
          <a:p>
            <a:r>
              <a:rPr lang="en-US" dirty="0" smtClean="0"/>
              <a:t>Factors can only contain a pre-defined set values, known as levels. By default, R always sorts levels in alphabetical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7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base R: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factor() turns a string variable in a factor	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sex &lt;- factor(c("male", "female", "female", "male"))</a:t>
            </a:r>
          </a:p>
          <a:p>
            <a:r>
              <a:rPr lang="en-US" sz="2800" dirty="0" smtClean="0"/>
              <a:t>R assignments are alphabetical, thus:</a:t>
            </a:r>
          </a:p>
          <a:p>
            <a:pPr lvl="1"/>
            <a:r>
              <a:rPr lang="en-US" sz="2400" dirty="0" smtClean="0"/>
              <a:t>“female” as 1 </a:t>
            </a:r>
          </a:p>
          <a:p>
            <a:pPr lvl="1"/>
            <a:r>
              <a:rPr lang="en-US" sz="2400" dirty="0" smtClean="0"/>
              <a:t>“male” as 2</a:t>
            </a:r>
          </a:p>
          <a:p>
            <a:r>
              <a:rPr lang="en-US" dirty="0" smtClean="0"/>
              <a:t>levels() shows you the levels and their order</a:t>
            </a:r>
          </a:p>
          <a:p>
            <a:r>
              <a:rPr lang="en-US" dirty="0" err="1" smtClean="0"/>
              <a:t>nlevels</a:t>
            </a:r>
            <a:r>
              <a:rPr lang="en-US" dirty="0" smtClean="0"/>
              <a:t>() shows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39729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your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of alphabetical levels is often not helpful</a:t>
            </a:r>
          </a:p>
          <a:p>
            <a:r>
              <a:rPr lang="en-US" dirty="0" smtClean="0"/>
              <a:t>With the function factor() set the levels with their order using the argument levels</a:t>
            </a:r>
          </a:p>
          <a:p>
            <a:endParaRPr lang="en-US" dirty="0"/>
          </a:p>
          <a:p>
            <a:r>
              <a:rPr lang="en-US" sz="2400" dirty="0" smtClean="0">
                <a:effectLst/>
              </a:rPr>
              <a:t>food</a:t>
            </a:r>
            <a:r>
              <a:rPr lang="en-US" sz="2400" dirty="0"/>
              <a:t> &lt;- </a:t>
            </a:r>
            <a:r>
              <a:rPr lang="en-US" sz="2400" dirty="0" smtClean="0">
                <a:effectLst/>
              </a:rPr>
              <a:t>factor(food,</a:t>
            </a:r>
            <a:r>
              <a:rPr lang="en-US" sz="2400" dirty="0"/>
              <a:t> </a:t>
            </a:r>
            <a:r>
              <a:rPr lang="en-US" sz="2400" dirty="0" smtClean="0">
                <a:effectLst/>
              </a:rPr>
              <a:t>levels</a:t>
            </a:r>
            <a:r>
              <a:rPr lang="en-US" sz="2400" dirty="0"/>
              <a:t> = c</a:t>
            </a:r>
            <a:r>
              <a:rPr lang="en-US" sz="2400" dirty="0" smtClean="0">
                <a:effectLst/>
              </a:rPr>
              <a:t>(</a:t>
            </a:r>
            <a:r>
              <a:rPr lang="en-US" sz="2400" dirty="0"/>
              <a:t>"low"</a:t>
            </a:r>
            <a:r>
              <a:rPr lang="en-US" sz="2400" dirty="0" smtClean="0">
                <a:effectLst/>
              </a:rPr>
              <a:t>,</a:t>
            </a:r>
            <a:r>
              <a:rPr lang="en-US" sz="2400" dirty="0"/>
              <a:t> "medium"</a:t>
            </a:r>
            <a:r>
              <a:rPr lang="en-US" sz="2400" dirty="0" smtClean="0">
                <a:effectLst/>
              </a:rPr>
              <a:t>,</a:t>
            </a:r>
            <a:r>
              <a:rPr lang="en-US" sz="2400" dirty="0"/>
              <a:t> "high"</a:t>
            </a:r>
            <a:r>
              <a:rPr lang="en-US" sz="2400" dirty="0" smtClean="0">
                <a:effectLst/>
              </a:rPr>
              <a:t>))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0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problems with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r>
              <a:rPr lang="en-US" dirty="0" smtClean="0"/>
              <a:t> or read.csv</a:t>
            </a:r>
          </a:p>
          <a:p>
            <a:pPr lvl="1"/>
            <a:r>
              <a:rPr lang="en-US" dirty="0" smtClean="0"/>
              <a:t>use the argument </a:t>
            </a:r>
            <a:r>
              <a:rPr lang="en-US" dirty="0" err="1" smtClean="0"/>
              <a:t>stringsAsFactors</a:t>
            </a:r>
            <a:r>
              <a:rPr lang="en-US" dirty="0" smtClean="0"/>
              <a:t> = FALSE to prevent strings being turned into factors</a:t>
            </a:r>
          </a:p>
          <a:p>
            <a:r>
              <a:rPr lang="en-US" dirty="0" smtClean="0"/>
              <a:t>Then explicitly define the factors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Tidyverse?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tidyverse package </a:t>
            </a:r>
            <a:r>
              <a:rPr lang="en-US" b="1" dirty="0" err="1" smtClean="0"/>
              <a:t>forcats</a:t>
            </a:r>
            <a:r>
              <a:rPr lang="en-US" dirty="0" smtClean="0"/>
              <a:t> allows </a:t>
            </a:r>
            <a:r>
              <a:rPr lang="en-US" dirty="0" smtClean="0"/>
              <a:t>for easy setting of levels and easy ordering of </a:t>
            </a:r>
            <a:r>
              <a:rPr lang="en-US" dirty="0" smtClean="0"/>
              <a:t>leve</a:t>
            </a:r>
            <a:r>
              <a:rPr lang="en-US" dirty="0" smtClean="0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levels in the order they appear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x1 &lt;-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(</a:t>
            </a:r>
            <a:r>
              <a:rPr lang="en-US" dirty="0"/>
              <a:t>"Dec"</a:t>
            </a:r>
            <a:r>
              <a:rPr lang="en-US" dirty="0"/>
              <a:t>, </a:t>
            </a:r>
            <a:r>
              <a:rPr lang="en-US" dirty="0"/>
              <a:t>"Apr"</a:t>
            </a:r>
            <a:r>
              <a:rPr lang="en-US" dirty="0"/>
              <a:t>, </a:t>
            </a:r>
            <a:r>
              <a:rPr lang="en-US" dirty="0"/>
              <a:t>"Jan"</a:t>
            </a:r>
            <a:r>
              <a:rPr lang="en-US" dirty="0"/>
              <a:t>, </a:t>
            </a:r>
            <a:r>
              <a:rPr lang="en-US" dirty="0"/>
              <a:t>"Mar"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f2 </a:t>
            </a:r>
            <a:r>
              <a:rPr lang="en-US" dirty="0"/>
              <a:t>&lt;- x1 %&gt;%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factor</a:t>
            </a:r>
            <a:r>
              <a:rPr lang="en-US" dirty="0"/>
              <a:t>() %&gt;%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fct_inorder</a:t>
            </a:r>
            <a:r>
              <a:rPr lang="en-US" dirty="0" smtClean="0"/>
              <a:t>()</a:t>
            </a:r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TV hours by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relig_summary</a:t>
            </a:r>
            <a:r>
              <a:rPr lang="en-US" dirty="0"/>
              <a:t> &lt;- </a:t>
            </a:r>
            <a:r>
              <a:rPr lang="en-US" dirty="0" err="1"/>
              <a:t>gss_cat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</a:t>
            </a:r>
            <a:r>
              <a:rPr lang="en-US" dirty="0" err="1" smtClean="0"/>
              <a:t>relig</a:t>
            </a:r>
            <a:r>
              <a:rPr lang="en-US" dirty="0"/>
              <a:t>) %&gt;%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	age </a:t>
            </a:r>
            <a:r>
              <a:rPr lang="en-US" dirty="0"/>
              <a:t>= mean(age, na.rm = TRUE),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tvhours</a:t>
            </a:r>
            <a:r>
              <a:rPr lang="en-US" dirty="0" smtClean="0"/>
              <a:t> </a:t>
            </a:r>
            <a:r>
              <a:rPr lang="en-US" dirty="0"/>
              <a:t>= mean(</a:t>
            </a:r>
            <a:r>
              <a:rPr lang="en-US" dirty="0" err="1"/>
              <a:t>tvhours</a:t>
            </a:r>
            <a:r>
              <a:rPr lang="en-US" dirty="0"/>
              <a:t>, na.rm = TRUE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)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relig_summary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tvhours</a:t>
            </a:r>
            <a:r>
              <a:rPr lang="en-US" dirty="0"/>
              <a:t>, </a:t>
            </a:r>
            <a:r>
              <a:rPr lang="en-US" dirty="0" err="1"/>
              <a:t>relig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13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332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2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223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deal with Factors in R</vt:lpstr>
      <vt:lpstr>Factors in Base R</vt:lpstr>
      <vt:lpstr>Factors in base R: functions</vt:lpstr>
      <vt:lpstr>Control your levels</vt:lpstr>
      <vt:lpstr>Preventing problems with factors</vt:lpstr>
      <vt:lpstr>And the Tidyverse?</vt:lpstr>
      <vt:lpstr>Set levels in the order they appear</vt:lpstr>
      <vt:lpstr>TV hours by religion</vt:lpstr>
      <vt:lpstr>PowerPoint Presentation</vt:lpstr>
      <vt:lpstr>Order the plot: fct_reorder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deal with Factors in R</dc:title>
  <dc:creator>Marten van den Berg</dc:creator>
  <cp:lastModifiedBy>Marten van den Berg</cp:lastModifiedBy>
  <cp:revision>6</cp:revision>
  <dcterms:created xsi:type="dcterms:W3CDTF">2019-10-11T12:54:12Z</dcterms:created>
  <dcterms:modified xsi:type="dcterms:W3CDTF">2019-10-11T13:52:09Z</dcterms:modified>
</cp:coreProperties>
</file>